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7"/>
  </p:notesMasterIdLst>
  <p:handoutMasterIdLst>
    <p:handoutMasterId r:id="rId18"/>
  </p:handoutMasterIdLst>
  <p:sldIdLst>
    <p:sldId id="257" r:id="rId5"/>
    <p:sldId id="258" r:id="rId6"/>
    <p:sldId id="279" r:id="rId7"/>
    <p:sldId id="287" r:id="rId8"/>
    <p:sldId id="288" r:id="rId9"/>
    <p:sldId id="289" r:id="rId10"/>
    <p:sldId id="290" r:id="rId11"/>
    <p:sldId id="284" r:id="rId12"/>
    <p:sldId id="291" r:id="rId13"/>
    <p:sldId id="292" r:id="rId14"/>
    <p:sldId id="285" r:id="rId15"/>
    <p:sldId id="286" r:id="rId16"/>
  </p:sldIdLst>
  <p:sldSz cx="9144000" cy="6858000" type="screen4x3"/>
  <p:notesSz cx="6858000" cy="9144000"/>
  <p:defaultTextStyle>
    <a:defPPr marL="0" marR="0" indent="0" algn="l" defTabSz="4572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lang="id-ID" sz="9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1pPr>
    <a:lvl2pPr marL="0" marR="0" indent="2286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2pPr>
    <a:lvl3pPr marL="0" marR="0" indent="4572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3pPr>
    <a:lvl4pPr marL="0" marR="0" indent="6858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4pPr>
    <a:lvl5pPr marL="0" marR="0" indent="9144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5pPr>
    <a:lvl6pPr marL="0" marR="0" indent="11430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6pPr>
    <a:lvl7pPr marL="0" marR="0" indent="13716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7pPr>
    <a:lvl8pPr marL="0" marR="0" indent="16002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8pPr>
    <a:lvl9pPr marL="0" marR="0" indent="18288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00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F3C53"/>
    <a:srgbClr val="091932"/>
    <a:srgbClr val="4EB7A0"/>
    <a:srgbClr val="25233F"/>
    <a:srgbClr val="6CD1D4"/>
    <a:srgbClr val="6EBEAF"/>
    <a:srgbClr val="7AC1A3"/>
    <a:srgbClr val="03462A"/>
    <a:srgbClr val="A0D0DC"/>
    <a:srgbClr val="44B5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2848A66-2804-1D43-A59B-B144EF859DA1}" v="58" dt="2020-01-02T11:51:54.704"/>
    <p1510:client id="{F51C518C-EA54-1740-8F5C-9A3F7388EEC5}" v="2" dt="2020-01-02T10:50:19.033"/>
  </p1510:revLst>
</p1510:revInfo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464646"/>
        </a:fontRef>
        <a:srgbClr val="464646"/>
      </a:tcTxStyle>
      <a:tcStyle>
        <a:tcBdr>
          <a:left>
            <a:ln w="6350" cap="flat">
              <a:solidFill>
                <a:schemeClr val="accent1"/>
              </a:solidFill>
              <a:prstDash val="solid"/>
              <a:miter lim="800000"/>
            </a:ln>
          </a:left>
          <a:right>
            <a:ln w="6350" cap="flat">
              <a:solidFill>
                <a:schemeClr val="accent1"/>
              </a:solidFill>
              <a:prstDash val="solid"/>
              <a:miter lim="8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Col>
    <a:lastRow>
      <a:tcTxStyle b="on" i="off">
        <a:fontRef idx="major">
          <a:srgbClr val="464646"/>
        </a:fontRef>
        <a:srgbClr val="46464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chemeClr val="accent1"/>
              </a:solidFill>
              <a:prstDash val="solid"/>
              <a:round/>
            </a:ln>
          </a:top>
          <a:bottom>
            <a:ln w="6350" cap="flat">
              <a:solidFill>
                <a:schemeClr val="accent1"/>
              </a:solidFill>
              <a:prstDash val="solid"/>
              <a:miter lim="8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6350" cap="flat">
              <a:solidFill>
                <a:schemeClr val="accent1"/>
              </a:solidFill>
              <a:prstDash val="solid"/>
              <a:miter lim="800000"/>
            </a:ln>
          </a:top>
          <a:bottom>
            <a:ln w="6350" cap="flat">
              <a:solidFill>
                <a:schemeClr val="accent1"/>
              </a:solidFill>
              <a:prstDash val="solid"/>
              <a:miter lim="8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D0DEEF"/>
          </a:solidFill>
        </a:fill>
      </a:tcStyle>
    </a:wholeTbl>
    <a:band2H>
      <a:tcTxStyle/>
      <a:tcStyle>
        <a:tcBdr/>
        <a:fill>
          <a:solidFill>
            <a:srgbClr val="E9EFF7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EEE7283C-3CF3-47DC-8721-378D4A62B228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E0E0E0"/>
          </a:solidFill>
        </a:fill>
      </a:tcStyle>
    </a:wholeTbl>
    <a:band2H>
      <a:tcTxStyle/>
      <a:tcStyle>
        <a:tcBdr/>
        <a:fill>
          <a:solidFill>
            <a:srgbClr val="F0F0F0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D4E2CE"/>
          </a:solidFill>
        </a:fill>
      </a:tcStyle>
    </a:wholeTbl>
    <a:band2H>
      <a:tcTxStyle/>
      <a:tcStyle>
        <a:tcBdr/>
        <a:fill>
          <a:solidFill>
            <a:srgbClr val="EBF1E8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8E8E8"/>
          </a:solidFill>
        </a:fill>
      </a:tcStyle>
    </a:wholeTbl>
    <a:band2H>
      <a:tcTxStyle/>
      <a:tcStyle>
        <a:tcBdr/>
        <a:fill>
          <a:solidFill>
            <a:srgbClr val="F0F0F0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464646"/>
        </a:fontRef>
        <a:srgbClr val="46464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464646"/>
              </a:solidFill>
              <a:prstDash val="solid"/>
              <a:round/>
            </a:ln>
          </a:top>
          <a:bottom>
            <a:ln w="25400" cap="flat">
              <a:solidFill>
                <a:srgbClr val="464646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0F0F0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464646"/>
              </a:solidFill>
              <a:prstDash val="solid"/>
              <a:round/>
            </a:ln>
          </a:top>
          <a:bottom>
            <a:ln w="25400" cap="flat">
              <a:solidFill>
                <a:srgbClr val="464646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CECECE"/>
          </a:solidFill>
        </a:fill>
      </a:tcStyle>
    </a:wholeTbl>
    <a:band2H>
      <a:tcTxStyle/>
      <a:tcStyle>
        <a:tcBdr/>
        <a:fill>
          <a:solidFill>
            <a:srgbClr val="E8E8E8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464646"/>
          </a:solidFill>
        </a:fill>
      </a:tcStyle>
    </a:firstCol>
    <a:la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464646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464646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461"/>
    <p:restoredTop sz="94558"/>
  </p:normalViewPr>
  <p:slideViewPr>
    <p:cSldViewPr snapToGrid="0" snapToObjects="1">
      <p:cViewPr varScale="1">
        <p:scale>
          <a:sx n="62" d="100"/>
          <a:sy n="62" d="100"/>
        </p:scale>
        <p:origin x="1712" y="5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microsoft.com/office/2015/10/relationships/revisionInfo" Target="revisionInfo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37FA3F9-E21F-1A46-BF05-C0D8930505D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AD55B74-C61E-FD46-8CB0-3FAA9E8B23D4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r>
              <a:rPr lang="en-US"/>
              <a:t>1/2/20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05C96FE-0BA9-2047-A3C3-0347999F4FC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F63BB2E-B973-6E4F-910D-5CD30FB18F3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7C912625-B210-B74D-8B83-C5C4C4344E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633778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 rtlCol="0"/>
          <a:lstStyle/>
          <a:p>
            <a:pPr rtl="0"/>
            <a:endParaRPr/>
          </a:p>
        </p:txBody>
      </p:sp>
      <p:sp>
        <p:nvSpPr>
          <p:cNvPr id="56" name="Shape 56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rtlCol="0"/>
          <a:lstStyle/>
          <a:p>
            <a:pPr rtl="0"/>
            <a:endParaRPr/>
          </a:p>
        </p:txBody>
      </p:sp>
    </p:spTree>
    <p:extLst>
      <p:ext uri="{BB962C8B-B14F-4D97-AF65-F5344CB8AC3E}">
        <p14:creationId xmlns:p14="http://schemas.microsoft.com/office/powerpoint/2010/main" val="79939743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914034" latinLnBrk="0">
      <a:defRPr sz="1200">
        <a:latin typeface="+mj-lt"/>
        <a:ea typeface="+mj-ea"/>
        <a:cs typeface="+mj-cs"/>
        <a:sym typeface="Calibri"/>
      </a:defRPr>
    </a:lvl1pPr>
    <a:lvl2pPr indent="114300" defTabSz="914034" latinLnBrk="0">
      <a:defRPr sz="1200">
        <a:latin typeface="+mj-lt"/>
        <a:ea typeface="+mj-ea"/>
        <a:cs typeface="+mj-cs"/>
        <a:sym typeface="Calibri"/>
      </a:defRPr>
    </a:lvl2pPr>
    <a:lvl3pPr indent="228600" defTabSz="914034" latinLnBrk="0">
      <a:defRPr sz="1200">
        <a:latin typeface="+mj-lt"/>
        <a:ea typeface="+mj-ea"/>
        <a:cs typeface="+mj-cs"/>
        <a:sym typeface="Calibri"/>
      </a:defRPr>
    </a:lvl3pPr>
    <a:lvl4pPr indent="342900" defTabSz="914034" latinLnBrk="0">
      <a:defRPr sz="1200">
        <a:latin typeface="+mj-lt"/>
        <a:ea typeface="+mj-ea"/>
        <a:cs typeface="+mj-cs"/>
        <a:sym typeface="Calibri"/>
      </a:defRPr>
    </a:lvl4pPr>
    <a:lvl5pPr indent="457200" defTabSz="914034" latinLnBrk="0">
      <a:defRPr sz="1200">
        <a:latin typeface="+mj-lt"/>
        <a:ea typeface="+mj-ea"/>
        <a:cs typeface="+mj-cs"/>
        <a:sym typeface="Calibri"/>
      </a:defRPr>
    </a:lvl5pPr>
    <a:lvl6pPr indent="571500" defTabSz="914034" latinLnBrk="0">
      <a:defRPr sz="1200">
        <a:latin typeface="+mj-lt"/>
        <a:ea typeface="+mj-ea"/>
        <a:cs typeface="+mj-cs"/>
        <a:sym typeface="Calibri"/>
      </a:defRPr>
    </a:lvl6pPr>
    <a:lvl7pPr indent="685800" defTabSz="914034" latinLnBrk="0">
      <a:defRPr sz="1200">
        <a:latin typeface="+mj-lt"/>
        <a:ea typeface="+mj-ea"/>
        <a:cs typeface="+mj-cs"/>
        <a:sym typeface="Calibri"/>
      </a:defRPr>
    </a:lvl7pPr>
    <a:lvl8pPr indent="800100" defTabSz="914034" latinLnBrk="0">
      <a:defRPr sz="1200">
        <a:latin typeface="+mj-lt"/>
        <a:ea typeface="+mj-ea"/>
        <a:cs typeface="+mj-cs"/>
        <a:sym typeface="Calibri"/>
      </a:defRPr>
    </a:lvl8pPr>
    <a:lvl9pPr indent="914400" defTabSz="914034" latinLnBrk="0">
      <a:defRPr sz="1200">
        <a:latin typeface="+mj-lt"/>
        <a:ea typeface="+mj-ea"/>
        <a:cs typeface="+mj-cs"/>
        <a:sym typeface="Calibri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86974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emf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rgbClr val="0919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4AA9C6DB-A566-044B-996E-EC130FF2CEB5}"/>
              </a:ext>
            </a:extLst>
          </p:cNvPr>
          <p:cNvSpPr/>
          <p:nvPr userDrawn="1"/>
        </p:nvSpPr>
        <p:spPr>
          <a:xfrm>
            <a:off x="2783232" y="-1718921"/>
            <a:ext cx="7701156" cy="7701156"/>
          </a:xfrm>
          <a:prstGeom prst="ellipse">
            <a:avLst/>
          </a:prstGeom>
          <a:solidFill>
            <a:schemeClr val="tx1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14" name="Shape 20">
            <a:extLst>
              <a:ext uri="{FF2B5EF4-FFF2-40B4-BE49-F238E27FC236}">
                <a16:creationId xmlns:a16="http://schemas.microsoft.com/office/drawing/2014/main" id="{B42E2006-8473-4941-B46B-BA51C16141EF}"/>
              </a:ext>
            </a:extLst>
          </p:cNvPr>
          <p:cNvSpPr/>
          <p:nvPr userDrawn="1"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2BCF57D8-A05C-7649-9E51-B321EB46362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E1F52E7-1747-9E41-B97D-F50FADA4A4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36189" y="3551972"/>
            <a:ext cx="2373455" cy="334690"/>
          </a:xfrm>
        </p:spPr>
        <p:txBody>
          <a:bodyPr rtlCol="0"/>
          <a:lstStyle>
            <a:lvl1pPr marL="0" indent="0">
              <a:buFontTx/>
              <a:buNone/>
              <a:defRPr sz="1800" b="1">
                <a:solidFill>
                  <a:schemeClr val="tx1"/>
                </a:solidFill>
              </a:defRPr>
            </a:lvl1pPr>
            <a:lvl2pPr>
              <a:defRPr sz="1800" b="1"/>
            </a:lvl2pPr>
            <a:lvl3pPr>
              <a:defRPr sz="1800" b="1"/>
            </a:lvl3pPr>
            <a:lvl4pPr>
              <a:defRPr sz="1800" b="1"/>
            </a:lvl4pPr>
            <a:lvl5pPr>
              <a:defRPr sz="1800" b="1"/>
            </a:lvl5pPr>
          </a:lstStyle>
          <a:p>
            <a:pPr lvl="0" rtl="0"/>
            <a:r>
              <a:rPr lang="id-ID"/>
              <a:t>Lesson number</a:t>
            </a:r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C1BC7AA7-98CB-AF44-94A3-89F960D16C0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18919" y="3748389"/>
            <a:ext cx="3368675" cy="2112962"/>
          </a:xfrm>
        </p:spPr>
        <p:txBody>
          <a:bodyPr rtlCol="0"/>
          <a:lstStyle>
            <a:lvl1pPr marL="0" indent="0">
              <a:lnSpc>
                <a:spcPts val="3740"/>
              </a:lnSpc>
              <a:spcBef>
                <a:spcPts val="0"/>
              </a:spcBef>
              <a:buFontTx/>
              <a:buNone/>
              <a:defRPr sz="3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4572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2pPr>
            <a:lvl3pPr marL="9144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3pPr>
            <a:lvl4pPr marL="13716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4pPr>
            <a:lvl5pPr marL="18288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id-ID"/>
              <a:t>Lesson Title</a:t>
            </a:r>
          </a:p>
        </p:txBody>
      </p:sp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7D20BC59-E3FA-B641-90D4-F1FD83F9356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00439" y="298557"/>
            <a:ext cx="1477610" cy="292537"/>
          </a:xfrm>
          <a:solidFill>
            <a:schemeClr val="accent1"/>
          </a:solidFill>
        </p:spPr>
        <p:txBody>
          <a:bodyPr lIns="90000" rtlCol="0" anchor="ctr"/>
          <a:lstStyle>
            <a:lvl1pPr marL="0" indent="0">
              <a:buNone/>
              <a:defRPr sz="165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Title</a:t>
            </a:r>
          </a:p>
        </p:txBody>
      </p:sp>
      <p:sp>
        <p:nvSpPr>
          <p:cNvPr id="54" name="Text Placeholder 53">
            <a:extLst>
              <a:ext uri="{FF2B5EF4-FFF2-40B4-BE49-F238E27FC236}">
                <a16:creationId xmlns:a16="http://schemas.microsoft.com/office/drawing/2014/main" id="{B52CF542-81A7-8849-B747-E439ED428F1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00867" y="651020"/>
            <a:ext cx="1013970" cy="156984"/>
          </a:xfrm>
          <a:solidFill>
            <a:schemeClr val="accent1"/>
          </a:solidFill>
        </p:spPr>
        <p:txBody>
          <a:bodyPr lIns="90000" rtlCol="0" anchor="ctr"/>
          <a:lstStyle>
            <a:lvl1pPr marL="0" indent="0">
              <a:buNone/>
              <a:defRPr sz="85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>
              <a:defRPr sz="850">
                <a:solidFill>
                  <a:schemeClr val="bg1"/>
                </a:solidFill>
              </a:defRPr>
            </a:lvl2pPr>
            <a:lvl3pPr>
              <a:defRPr sz="850">
                <a:solidFill>
                  <a:schemeClr val="bg1"/>
                </a:solidFill>
              </a:defRPr>
            </a:lvl3pPr>
            <a:lvl4pPr>
              <a:defRPr sz="850">
                <a:solidFill>
                  <a:schemeClr val="bg1"/>
                </a:solidFill>
              </a:defRPr>
            </a:lvl4pPr>
            <a:lvl5pPr>
              <a:defRPr sz="850">
                <a:solidFill>
                  <a:schemeClr val="bg1"/>
                </a:solidFill>
              </a:defRPr>
            </a:lvl5pPr>
          </a:lstStyle>
          <a:p>
            <a:pPr lvl="0" rtl="0"/>
            <a:r>
              <a:rPr lang="id-ID"/>
              <a:t>Subject | Ages</a:t>
            </a:r>
          </a:p>
        </p:txBody>
      </p:sp>
      <p:sp>
        <p:nvSpPr>
          <p:cNvPr id="11" name="Vertical Text Placeholder 10">
            <a:extLst>
              <a:ext uri="{FF2B5EF4-FFF2-40B4-BE49-F238E27FC236}">
                <a16:creationId xmlns:a16="http://schemas.microsoft.com/office/drawing/2014/main" id="{BE8FA57C-B239-A84D-989D-EFBC6BD96206}"/>
              </a:ext>
            </a:extLst>
          </p:cNvPr>
          <p:cNvSpPr>
            <a:spLocks noGrp="1"/>
          </p:cNvSpPr>
          <p:nvPr>
            <p:ph type="body" orient="vert" sz="quarter" idx="15" hasCustomPrompt="1"/>
          </p:nvPr>
        </p:nvSpPr>
        <p:spPr>
          <a:xfrm>
            <a:off x="7557024" y="6237288"/>
            <a:ext cx="249527" cy="431800"/>
          </a:xfrm>
          <a:noFill/>
        </p:spPr>
        <p:txBody>
          <a:bodyPr vert="eaVert" rtlCol="0" anchor="ctr"/>
          <a:lstStyle>
            <a:lvl1pPr marL="0" indent="0" algn="ctr">
              <a:buNone/>
              <a:defRPr sz="8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id-ID" sz="800"/>
              <a:t>Space</a:t>
            </a:r>
            <a:endParaRPr lang="en-US" dirty="0"/>
          </a:p>
        </p:txBody>
      </p:sp>
      <p:sp>
        <p:nvSpPr>
          <p:cNvPr id="49" name="Vertical Text Placeholder 10">
            <a:extLst>
              <a:ext uri="{FF2B5EF4-FFF2-40B4-BE49-F238E27FC236}">
                <a16:creationId xmlns:a16="http://schemas.microsoft.com/office/drawing/2014/main" id="{7990D58F-F47A-4849-8B6D-C576002841FB}"/>
              </a:ext>
            </a:extLst>
          </p:cNvPr>
          <p:cNvSpPr>
            <a:spLocks noGrp="1"/>
          </p:cNvSpPr>
          <p:nvPr>
            <p:ph type="body" orient="vert" sz="quarter" idx="16" hasCustomPrompt="1"/>
          </p:nvPr>
        </p:nvSpPr>
        <p:spPr>
          <a:xfrm>
            <a:off x="6211873" y="6237288"/>
            <a:ext cx="249527" cy="431800"/>
          </a:xfrm>
          <a:noFill/>
        </p:spPr>
        <p:txBody>
          <a:bodyPr vert="eaVert" rtlCol="0" anchor="ctr"/>
          <a:lstStyle>
            <a:lvl1pPr marL="0" indent="0" algn="ctr">
              <a:buNone/>
              <a:defRPr sz="8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id-ID" sz="800"/>
              <a:t>Space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313882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1" orient="horz" pos="4201" userDrawn="1">
          <p15:clr>
            <a:srgbClr val="FBAE40"/>
          </p15:clr>
        </p15:guide>
        <p15:guide id="2" orient="horz" pos="3929" userDrawn="1">
          <p15:clr>
            <a:srgbClr val="FBAE40"/>
          </p15:clr>
        </p15:guide>
        <p15:guide id="3" orient="horz" pos="550" userDrawn="1">
          <p15:clr>
            <a:srgbClr val="FBAE40"/>
          </p15:clr>
        </p15:guide>
        <p15:guide id="4" pos="249" userDrawn="1">
          <p15:clr>
            <a:srgbClr val="FBAE40"/>
          </p15:clr>
        </p15:guide>
        <p15:guide id="5" pos="5511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tandard page 3">
    <p:bg>
      <p:bgPr>
        <a:solidFill>
          <a:srgbClr val="0919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074F560-9965-FD44-8392-56ACD2F813E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8600020-B932-844C-830C-6D548E8C8C3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15" name="Title 14">
            <a:extLst>
              <a:ext uri="{FF2B5EF4-FFF2-40B4-BE49-F238E27FC236}">
                <a16:creationId xmlns:a16="http://schemas.microsoft.com/office/drawing/2014/main" id="{F045F05D-9884-E742-8B6C-7E2A4C3029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38820"/>
            <a:ext cx="3708400" cy="241880"/>
          </a:xfrm>
        </p:spPr>
        <p:txBody>
          <a:bodyPr rtlCol="0"/>
          <a:lstStyle>
            <a:lvl1pPr algn="r">
              <a:defRPr sz="1000" b="1" i="0">
                <a:solidFill>
                  <a:srgbClr val="FFFFF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id-ID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2900155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3" pos="249">
          <p15:clr>
            <a:srgbClr val="FFFFFF"/>
          </p15:clr>
        </p15:guide>
        <p15:guide id="4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9" orient="horz" pos="686">
          <p15:clr>
            <a:srgbClr val="FFFFFF"/>
          </p15:clr>
        </p15:guide>
        <p15:guide id="10" pos="2880">
          <p15:clr>
            <a:srgbClr val="FFFFFF"/>
          </p15:clr>
        </p15:guide>
        <p15:guide id="11" pos="1565">
          <p15:clr>
            <a:srgbClr val="FFFFFF"/>
          </p15:clr>
        </p15:guide>
        <p15:guide id="12" pos="4195">
          <p15:clr>
            <a:srgbClr val="FFFFFF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pag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hape 137">
            <a:extLst>
              <a:ext uri="{FF2B5EF4-FFF2-40B4-BE49-F238E27FC236}">
                <a16:creationId xmlns:a16="http://schemas.microsoft.com/office/drawing/2014/main" id="{4A1074AA-994C-3F43-8198-B5F6E9292174}"/>
              </a:ext>
            </a:extLst>
          </p:cNvPr>
          <p:cNvSpPr>
            <a:spLocks noChangeAspect="1"/>
          </p:cNvSpPr>
          <p:nvPr userDrawn="1"/>
        </p:nvSpPr>
        <p:spPr>
          <a:xfrm>
            <a:off x="-1840888" y="-1528792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id-ID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3187649" cy="1369287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– title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2FF6DA7B-AA74-F348-AADA-26B358FA15EB}"/>
              </a:ext>
            </a:extLst>
          </p:cNvPr>
          <p:cNvSpPr/>
          <p:nvPr userDrawn="1"/>
        </p:nvSpPr>
        <p:spPr>
          <a:xfrm>
            <a:off x="3219872" y="926938"/>
            <a:ext cx="6329309" cy="6329309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5BBE8992-D4AB-BA49-99A8-E2BF8AA8163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3538" y="2397183"/>
            <a:ext cx="2543213" cy="2418501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id-ID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488194620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ints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137">
            <a:extLst>
              <a:ext uri="{FF2B5EF4-FFF2-40B4-BE49-F238E27FC236}">
                <a16:creationId xmlns:a16="http://schemas.microsoft.com/office/drawing/2014/main" id="{55F54B87-D02E-1C4B-B430-1A031E607A33}"/>
              </a:ext>
            </a:extLst>
          </p:cNvPr>
          <p:cNvSpPr>
            <a:spLocks noChangeAspect="1"/>
          </p:cNvSpPr>
          <p:nvPr userDrawn="1"/>
        </p:nvSpPr>
        <p:spPr>
          <a:xfrm>
            <a:off x="-1840888" y="-1528792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id-ID"/>
              <a:t>Click to edit Master title style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71309" y="1000702"/>
            <a:ext cx="5288503" cy="1369287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- title</a:t>
            </a:r>
          </a:p>
        </p:txBody>
      </p:sp>
      <p:sp>
        <p:nvSpPr>
          <p:cNvPr id="22" name="Shape 20">
            <a:extLst>
              <a:ext uri="{FF2B5EF4-FFF2-40B4-BE49-F238E27FC236}">
                <a16:creationId xmlns:a16="http://schemas.microsoft.com/office/drawing/2014/main" id="{3B8AACE1-775F-F043-BA57-E12A7120F57C}"/>
              </a:ext>
            </a:extLst>
          </p:cNvPr>
          <p:cNvSpPr/>
          <p:nvPr userDrawn="1"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6BE35126-A702-2D46-8CE4-5ED93FA1971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53CDCF97-D8F3-714B-B0F7-276D6BCC98E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CE353BCA-A7C7-E442-98D3-4C790427A845}"/>
              </a:ext>
            </a:extLst>
          </p:cNvPr>
          <p:cNvSpPr/>
          <p:nvPr userDrawn="1"/>
        </p:nvSpPr>
        <p:spPr>
          <a:xfrm>
            <a:off x="528992" y="2284004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CA1417EB-E2DF-1542-8FBB-C262CE790A4F}"/>
              </a:ext>
            </a:extLst>
          </p:cNvPr>
          <p:cNvSpPr/>
          <p:nvPr userDrawn="1"/>
        </p:nvSpPr>
        <p:spPr>
          <a:xfrm>
            <a:off x="2605678" y="2291561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10633E26-1904-0647-88DB-A6E82E59FBA3}"/>
              </a:ext>
            </a:extLst>
          </p:cNvPr>
          <p:cNvSpPr/>
          <p:nvPr userDrawn="1"/>
        </p:nvSpPr>
        <p:spPr>
          <a:xfrm>
            <a:off x="4697478" y="2299118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D01227A4-CD46-B44C-A20F-14FA82BF7757}"/>
              </a:ext>
            </a:extLst>
          </p:cNvPr>
          <p:cNvSpPr/>
          <p:nvPr userDrawn="1"/>
        </p:nvSpPr>
        <p:spPr>
          <a:xfrm>
            <a:off x="6785710" y="2306675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F4AC4524-43C7-1846-BC6C-9DE97A9F25E2}"/>
              </a:ext>
            </a:extLst>
          </p:cNvPr>
          <p:cNvSpPr/>
          <p:nvPr userDrawn="1"/>
        </p:nvSpPr>
        <p:spPr>
          <a:xfrm>
            <a:off x="528992" y="4264973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F14AE743-01E9-C64D-9ED8-A4704C173F87}"/>
              </a:ext>
            </a:extLst>
          </p:cNvPr>
          <p:cNvSpPr/>
          <p:nvPr userDrawn="1"/>
        </p:nvSpPr>
        <p:spPr>
          <a:xfrm>
            <a:off x="2605678" y="4272530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18402105-8288-0B4D-8FB9-BB2B7425DFA8}"/>
              </a:ext>
            </a:extLst>
          </p:cNvPr>
          <p:cNvSpPr/>
          <p:nvPr userDrawn="1"/>
        </p:nvSpPr>
        <p:spPr>
          <a:xfrm>
            <a:off x="4697478" y="4280087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EE13A953-E341-B64A-8EAC-98AF9EE7C33E}"/>
              </a:ext>
            </a:extLst>
          </p:cNvPr>
          <p:cNvSpPr/>
          <p:nvPr userDrawn="1"/>
        </p:nvSpPr>
        <p:spPr>
          <a:xfrm>
            <a:off x="6785710" y="4287644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748FF5A-216F-E340-9D3C-3E0A94402F6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28638" y="2821394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- text</a:t>
            </a:r>
          </a:p>
        </p:txBody>
      </p:sp>
      <p:sp>
        <p:nvSpPr>
          <p:cNvPr id="42" name="Text Placeholder 9">
            <a:extLst>
              <a:ext uri="{FF2B5EF4-FFF2-40B4-BE49-F238E27FC236}">
                <a16:creationId xmlns:a16="http://schemas.microsoft.com/office/drawing/2014/main" id="{010D0C0A-B8DB-0841-8F26-49EC7AF5F5F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604826" y="2821893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- text</a:t>
            </a:r>
          </a:p>
        </p:txBody>
      </p:sp>
      <p:sp>
        <p:nvSpPr>
          <p:cNvPr id="43" name="Text Placeholder 9">
            <a:extLst>
              <a:ext uri="{FF2B5EF4-FFF2-40B4-BE49-F238E27FC236}">
                <a16:creationId xmlns:a16="http://schemas.microsoft.com/office/drawing/2014/main" id="{4CAFABE6-FE05-5043-9F6C-9F8A19FB33A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97052" y="2821394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- text</a:t>
            </a:r>
          </a:p>
        </p:txBody>
      </p:sp>
      <p:sp>
        <p:nvSpPr>
          <p:cNvPr id="44" name="Text Placeholder 9">
            <a:extLst>
              <a:ext uri="{FF2B5EF4-FFF2-40B4-BE49-F238E27FC236}">
                <a16:creationId xmlns:a16="http://schemas.microsoft.com/office/drawing/2014/main" id="{75AE5270-06D1-174F-B337-C9B5235B8D3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785710" y="2821394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- text</a:t>
            </a:r>
          </a:p>
        </p:txBody>
      </p:sp>
      <p:sp>
        <p:nvSpPr>
          <p:cNvPr id="45" name="Text Placeholder 9">
            <a:extLst>
              <a:ext uri="{FF2B5EF4-FFF2-40B4-BE49-F238E27FC236}">
                <a16:creationId xmlns:a16="http://schemas.microsoft.com/office/drawing/2014/main" id="{2A8AB2DE-F178-5346-B4A2-2C8990CFB4D7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27786" y="4870218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- text</a:t>
            </a:r>
          </a:p>
        </p:txBody>
      </p:sp>
      <p:sp>
        <p:nvSpPr>
          <p:cNvPr id="46" name="Text Placeholder 9">
            <a:extLst>
              <a:ext uri="{FF2B5EF4-FFF2-40B4-BE49-F238E27FC236}">
                <a16:creationId xmlns:a16="http://schemas.microsoft.com/office/drawing/2014/main" id="{C466ACBD-ECC2-8846-91AA-D3936CA1CFD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603974" y="4870717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- text</a:t>
            </a:r>
          </a:p>
        </p:txBody>
      </p:sp>
      <p:sp>
        <p:nvSpPr>
          <p:cNvPr id="47" name="Text Placeholder 9">
            <a:extLst>
              <a:ext uri="{FF2B5EF4-FFF2-40B4-BE49-F238E27FC236}">
                <a16:creationId xmlns:a16="http://schemas.microsoft.com/office/drawing/2014/main" id="{8DCDA5A1-6B45-B443-A0EB-743BB03B3D2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696200" y="4870218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- text</a:t>
            </a:r>
          </a:p>
        </p:txBody>
      </p:sp>
      <p:sp>
        <p:nvSpPr>
          <p:cNvPr id="48" name="Text Placeholder 9">
            <a:extLst>
              <a:ext uri="{FF2B5EF4-FFF2-40B4-BE49-F238E27FC236}">
                <a16:creationId xmlns:a16="http://schemas.microsoft.com/office/drawing/2014/main" id="{D1F3E494-C5D7-F64D-9D8A-DB36A8AB1B24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784858" y="4870218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- text</a:t>
            </a:r>
          </a:p>
        </p:txBody>
      </p:sp>
    </p:spTree>
    <p:extLst>
      <p:ext uri="{BB962C8B-B14F-4D97-AF65-F5344CB8AC3E}">
        <p14:creationId xmlns:p14="http://schemas.microsoft.com/office/powerpoint/2010/main" val="1977218948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1565">
          <p15:clr>
            <a:srgbClr val="FFFFFF"/>
          </p15:clr>
        </p15:guide>
        <p15:guide id="13" pos="4195" userDrawn="1">
          <p15:clr>
            <a:srgbClr val="FFFFFF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ints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hape 137">
            <a:extLst>
              <a:ext uri="{FF2B5EF4-FFF2-40B4-BE49-F238E27FC236}">
                <a16:creationId xmlns:a16="http://schemas.microsoft.com/office/drawing/2014/main" id="{C4AC650B-611A-9640-B5D3-C9DB132AEB7E}"/>
              </a:ext>
            </a:extLst>
          </p:cNvPr>
          <p:cNvSpPr>
            <a:spLocks noChangeAspect="1"/>
          </p:cNvSpPr>
          <p:nvPr userDrawn="1"/>
        </p:nvSpPr>
        <p:spPr>
          <a:xfrm>
            <a:off x="-1836000" y="-1522677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id-ID"/>
              <a:t>Click to edit Master title style</a:t>
            </a:r>
          </a:p>
        </p:txBody>
      </p:sp>
      <p:sp>
        <p:nvSpPr>
          <p:cNvPr id="22" name="Shape 20">
            <a:extLst>
              <a:ext uri="{FF2B5EF4-FFF2-40B4-BE49-F238E27FC236}">
                <a16:creationId xmlns:a16="http://schemas.microsoft.com/office/drawing/2014/main" id="{3B8AACE1-775F-F043-BA57-E12A7120F57C}"/>
              </a:ext>
            </a:extLst>
          </p:cNvPr>
          <p:cNvSpPr/>
          <p:nvPr userDrawn="1"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6BE35126-A702-2D46-8CE4-5ED93FA1971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53CDCF97-D8F3-714B-B0F7-276D6BCC98E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CE353BCA-A7C7-E442-98D3-4C790427A845}"/>
              </a:ext>
            </a:extLst>
          </p:cNvPr>
          <p:cNvSpPr/>
          <p:nvPr userDrawn="1"/>
        </p:nvSpPr>
        <p:spPr>
          <a:xfrm>
            <a:off x="862474" y="2482655"/>
            <a:ext cx="2167715" cy="2167715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CA1417EB-E2DF-1542-8FBB-C262CE790A4F}"/>
              </a:ext>
            </a:extLst>
          </p:cNvPr>
          <p:cNvSpPr/>
          <p:nvPr userDrawn="1"/>
        </p:nvSpPr>
        <p:spPr>
          <a:xfrm>
            <a:off x="3492302" y="2462967"/>
            <a:ext cx="2167715" cy="2167715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10633E26-1904-0647-88DB-A6E82E59FBA3}"/>
              </a:ext>
            </a:extLst>
          </p:cNvPr>
          <p:cNvSpPr/>
          <p:nvPr userDrawn="1"/>
        </p:nvSpPr>
        <p:spPr>
          <a:xfrm>
            <a:off x="6120051" y="2462967"/>
            <a:ext cx="2167715" cy="2167715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748FF5A-216F-E340-9D3C-3E0A94402F6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62474" y="3124819"/>
            <a:ext cx="2167715" cy="844010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- text</a:t>
            </a:r>
          </a:p>
        </p:txBody>
      </p:sp>
      <p:sp>
        <p:nvSpPr>
          <p:cNvPr id="42" name="Text Placeholder 9">
            <a:extLst>
              <a:ext uri="{FF2B5EF4-FFF2-40B4-BE49-F238E27FC236}">
                <a16:creationId xmlns:a16="http://schemas.microsoft.com/office/drawing/2014/main" id="{010D0C0A-B8DB-0841-8F26-49EC7AF5F5F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491302" y="3124819"/>
            <a:ext cx="2161353" cy="844010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- text</a:t>
            </a:r>
          </a:p>
        </p:txBody>
      </p:sp>
      <p:sp>
        <p:nvSpPr>
          <p:cNvPr id="43" name="Text Placeholder 9">
            <a:extLst>
              <a:ext uri="{FF2B5EF4-FFF2-40B4-BE49-F238E27FC236}">
                <a16:creationId xmlns:a16="http://schemas.microsoft.com/office/drawing/2014/main" id="{4CAFABE6-FE05-5043-9F6C-9F8A19FB33A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120051" y="3124819"/>
            <a:ext cx="2168715" cy="844010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- text</a:t>
            </a:r>
          </a:p>
        </p:txBody>
      </p:sp>
      <p:sp>
        <p:nvSpPr>
          <p:cNvPr id="18" name="Text Placeholder 16">
            <a:extLst>
              <a:ext uri="{FF2B5EF4-FFF2-40B4-BE49-F238E27FC236}">
                <a16:creationId xmlns:a16="http://schemas.microsoft.com/office/drawing/2014/main" id="{6421A7BA-E0FA-E74B-9DA7-FAEB267DF02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71309" y="1000702"/>
            <a:ext cx="5288503" cy="1369287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- title</a:t>
            </a:r>
          </a:p>
        </p:txBody>
      </p:sp>
    </p:spTree>
    <p:extLst>
      <p:ext uri="{BB962C8B-B14F-4D97-AF65-F5344CB8AC3E}">
        <p14:creationId xmlns:p14="http://schemas.microsoft.com/office/powerpoint/2010/main" val="291240670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1565">
          <p15:clr>
            <a:srgbClr val="FFFFFF"/>
          </p15:clr>
        </p15:guide>
        <p15:guide id="13" pos="4195">
          <p15:clr>
            <a:srgbClr val="FFFFFF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ints pag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399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id-ID"/>
              <a:t>Click to edit Master title style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5296060" cy="992981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- title</a:t>
            </a:r>
          </a:p>
        </p:txBody>
      </p:sp>
      <p:sp>
        <p:nvSpPr>
          <p:cNvPr id="22" name="Shape 20">
            <a:extLst>
              <a:ext uri="{FF2B5EF4-FFF2-40B4-BE49-F238E27FC236}">
                <a16:creationId xmlns:a16="http://schemas.microsoft.com/office/drawing/2014/main" id="{3B8AACE1-775F-F043-BA57-E12A7120F57C}"/>
              </a:ext>
            </a:extLst>
          </p:cNvPr>
          <p:cNvSpPr/>
          <p:nvPr userDrawn="1"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6BE35126-A702-2D46-8CE4-5ED93FA1971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53CDCF97-D8F3-714B-B0F7-276D6BCC98E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6EB16C26-1B54-B94B-8521-1347379F2D49}"/>
              </a:ext>
            </a:extLst>
          </p:cNvPr>
          <p:cNvSpPr/>
          <p:nvPr userDrawn="1"/>
        </p:nvSpPr>
        <p:spPr>
          <a:xfrm>
            <a:off x="528992" y="2102636"/>
            <a:ext cx="1846998" cy="1846998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tx1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8D30B9C6-576B-CC47-A54A-82F6EAFC9C45}"/>
              </a:ext>
            </a:extLst>
          </p:cNvPr>
          <p:cNvSpPr/>
          <p:nvPr userDrawn="1"/>
        </p:nvSpPr>
        <p:spPr>
          <a:xfrm>
            <a:off x="4697478" y="2117750"/>
            <a:ext cx="1846998" cy="1846998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tx1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8C71D688-D381-8943-A6D8-B8066555AEAF}"/>
              </a:ext>
            </a:extLst>
          </p:cNvPr>
          <p:cNvSpPr/>
          <p:nvPr userDrawn="1"/>
        </p:nvSpPr>
        <p:spPr>
          <a:xfrm>
            <a:off x="528992" y="4423670"/>
            <a:ext cx="1846998" cy="1846998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tx1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C50D203A-C753-AC4D-9FE1-780644D34781}"/>
              </a:ext>
            </a:extLst>
          </p:cNvPr>
          <p:cNvSpPr/>
          <p:nvPr userDrawn="1"/>
        </p:nvSpPr>
        <p:spPr>
          <a:xfrm>
            <a:off x="4697478" y="4438784"/>
            <a:ext cx="1846998" cy="1846998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tx1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A89750A-EDDF-C247-A94E-74796EA9619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484438" y="2117501"/>
            <a:ext cx="2087562" cy="364548"/>
          </a:xfrm>
        </p:spPr>
        <p:txBody>
          <a:bodyPr rtlCol="0" anchor="ctr"/>
          <a:lstStyle>
            <a:lvl1pPr marL="0" indent="0">
              <a:buNone/>
              <a:defRPr sz="2000">
                <a:solidFill>
                  <a:schemeClr val="accent1"/>
                </a:solidFill>
              </a:defRPr>
            </a:lvl1pPr>
          </a:lstStyle>
          <a:p>
            <a:pPr lvl="0" rtl="0"/>
            <a:r>
              <a:rPr lang="id-ID"/>
              <a:t>Insert - title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DDD96253-0C63-1B42-AF15-28AC6CDC6C2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484439" y="2482049"/>
            <a:ext cx="2087562" cy="1467585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 rtl="0"/>
            <a:r>
              <a:rPr lang="id-ID"/>
              <a:t>Insert - body</a:t>
            </a:r>
          </a:p>
        </p:txBody>
      </p:sp>
      <p:sp>
        <p:nvSpPr>
          <p:cNvPr id="25" name="Text Placeholder 3">
            <a:extLst>
              <a:ext uri="{FF2B5EF4-FFF2-40B4-BE49-F238E27FC236}">
                <a16:creationId xmlns:a16="http://schemas.microsoft.com/office/drawing/2014/main" id="{14E2B5E3-B277-5449-A5D7-E125F7550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659563" y="2117501"/>
            <a:ext cx="2087562" cy="364548"/>
          </a:xfrm>
        </p:spPr>
        <p:txBody>
          <a:bodyPr rtlCol="0" anchor="ctr"/>
          <a:lstStyle>
            <a:lvl1pPr marL="0" indent="0">
              <a:buNone/>
              <a:defRPr sz="2000">
                <a:solidFill>
                  <a:schemeClr val="accent1"/>
                </a:solidFill>
              </a:defRPr>
            </a:lvl1pPr>
          </a:lstStyle>
          <a:p>
            <a:pPr lvl="0" rtl="0"/>
            <a:r>
              <a:rPr lang="id-ID"/>
              <a:t>Insert - title</a:t>
            </a:r>
          </a:p>
        </p:txBody>
      </p:sp>
      <p:sp>
        <p:nvSpPr>
          <p:cNvPr id="26" name="Text Placeholder 15">
            <a:extLst>
              <a:ext uri="{FF2B5EF4-FFF2-40B4-BE49-F238E27FC236}">
                <a16:creationId xmlns:a16="http://schemas.microsoft.com/office/drawing/2014/main" id="{5B79B34E-19E2-FA49-82D1-F36CCA07F17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659564" y="2482049"/>
            <a:ext cx="2087562" cy="1467585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 rtl="0"/>
            <a:r>
              <a:rPr lang="id-ID"/>
              <a:t>Insert - body</a:t>
            </a:r>
          </a:p>
        </p:txBody>
      </p:sp>
      <p:sp>
        <p:nvSpPr>
          <p:cNvPr id="27" name="Text Placeholder 3">
            <a:extLst>
              <a:ext uri="{FF2B5EF4-FFF2-40B4-BE49-F238E27FC236}">
                <a16:creationId xmlns:a16="http://schemas.microsoft.com/office/drawing/2014/main" id="{875678E7-9868-AE41-8249-50500F74EAB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492951" y="4446092"/>
            <a:ext cx="2087562" cy="364548"/>
          </a:xfrm>
        </p:spPr>
        <p:txBody>
          <a:bodyPr rtlCol="0" anchor="ctr"/>
          <a:lstStyle>
            <a:lvl1pPr marL="0" indent="0">
              <a:buNone/>
              <a:defRPr sz="2000">
                <a:solidFill>
                  <a:schemeClr val="accent1"/>
                </a:solidFill>
              </a:defRPr>
            </a:lvl1pPr>
          </a:lstStyle>
          <a:p>
            <a:pPr lvl="0" rtl="0"/>
            <a:r>
              <a:rPr lang="id-ID"/>
              <a:t>Insert - title</a:t>
            </a:r>
          </a:p>
        </p:txBody>
      </p:sp>
      <p:sp>
        <p:nvSpPr>
          <p:cNvPr id="28" name="Text Placeholder 15">
            <a:extLst>
              <a:ext uri="{FF2B5EF4-FFF2-40B4-BE49-F238E27FC236}">
                <a16:creationId xmlns:a16="http://schemas.microsoft.com/office/drawing/2014/main" id="{3EBCC029-E0AB-3E49-BEC7-DF4F7F50C4B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492952" y="4810640"/>
            <a:ext cx="2087562" cy="1467585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 rtl="0"/>
            <a:r>
              <a:rPr lang="id-ID"/>
              <a:t>Insert - body</a:t>
            </a:r>
          </a:p>
        </p:txBody>
      </p:sp>
      <p:sp>
        <p:nvSpPr>
          <p:cNvPr id="29" name="Text Placeholder 3">
            <a:extLst>
              <a:ext uri="{FF2B5EF4-FFF2-40B4-BE49-F238E27FC236}">
                <a16:creationId xmlns:a16="http://schemas.microsoft.com/office/drawing/2014/main" id="{91ABD544-2403-2F4D-8563-28C376AD79F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661151" y="4438784"/>
            <a:ext cx="2087562" cy="364548"/>
          </a:xfrm>
        </p:spPr>
        <p:txBody>
          <a:bodyPr rtlCol="0" anchor="ctr"/>
          <a:lstStyle>
            <a:lvl1pPr marL="0" indent="0">
              <a:buNone/>
              <a:defRPr sz="2000">
                <a:solidFill>
                  <a:schemeClr val="accent1"/>
                </a:solidFill>
              </a:defRPr>
            </a:lvl1pPr>
          </a:lstStyle>
          <a:p>
            <a:pPr lvl="0" rtl="0"/>
            <a:r>
              <a:rPr lang="id-ID"/>
              <a:t>Insert - title</a:t>
            </a:r>
          </a:p>
        </p:txBody>
      </p:sp>
      <p:sp>
        <p:nvSpPr>
          <p:cNvPr id="30" name="Text Placeholder 15">
            <a:extLst>
              <a:ext uri="{FF2B5EF4-FFF2-40B4-BE49-F238E27FC236}">
                <a16:creationId xmlns:a16="http://schemas.microsoft.com/office/drawing/2014/main" id="{84CA3FB0-445D-C746-AD53-0B7CFD7C2DE9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661152" y="4803332"/>
            <a:ext cx="2087562" cy="1467585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 rtl="0"/>
            <a:r>
              <a:rPr lang="id-ID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838834976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1565">
          <p15:clr>
            <a:srgbClr val="FFFFFF"/>
          </p15:clr>
        </p15:guide>
        <p15:guide id="13" pos="4195">
          <p15:clr>
            <a:srgbClr val="FFFFFF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id-ID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1" name="Oval 10">
            <a:extLst>
              <a:ext uri="{FF2B5EF4-FFF2-40B4-BE49-F238E27FC236}">
                <a16:creationId xmlns:a16="http://schemas.microsoft.com/office/drawing/2014/main" id="{25C63791-DD6A-6248-95BA-0F627C7959C0}"/>
              </a:ext>
            </a:extLst>
          </p:cNvPr>
          <p:cNvSpPr/>
          <p:nvPr userDrawn="1"/>
        </p:nvSpPr>
        <p:spPr>
          <a:xfrm>
            <a:off x="702546" y="2802173"/>
            <a:ext cx="1553960" cy="1553960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E08F78AB-6A8F-2742-A3CC-34CABB5CC20F}"/>
              </a:ext>
            </a:extLst>
          </p:cNvPr>
          <p:cNvSpPr/>
          <p:nvPr userDrawn="1"/>
        </p:nvSpPr>
        <p:spPr>
          <a:xfrm>
            <a:off x="2753805" y="1831313"/>
            <a:ext cx="3662084" cy="3662084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F2CB7D00-42E3-BF41-B959-B1447C31D1D1}"/>
              </a:ext>
            </a:extLst>
          </p:cNvPr>
          <p:cNvSpPr/>
          <p:nvPr userDrawn="1"/>
        </p:nvSpPr>
        <p:spPr>
          <a:xfrm>
            <a:off x="6890420" y="2792985"/>
            <a:ext cx="1553960" cy="1553960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D08C2C58-E630-F348-8353-B9EFC9A85E2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95669" y="3147960"/>
            <a:ext cx="2167715" cy="844010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 spc="300"/>
              <a:t>LESS</a:t>
            </a:r>
          </a:p>
        </p:txBody>
      </p:sp>
      <p:sp>
        <p:nvSpPr>
          <p:cNvPr id="15" name="Text Placeholder 9">
            <a:extLst>
              <a:ext uri="{FF2B5EF4-FFF2-40B4-BE49-F238E27FC236}">
                <a16:creationId xmlns:a16="http://schemas.microsoft.com/office/drawing/2014/main" id="{DAEC5A1A-1635-0A42-AF2F-84C991D53EFD}"/>
              </a:ext>
            </a:extLst>
          </p:cNvPr>
          <p:cNvSpPr txBox="1">
            <a:spLocks/>
          </p:cNvSpPr>
          <p:nvPr userDrawn="1"/>
        </p:nvSpPr>
        <p:spPr>
          <a:xfrm>
            <a:off x="6583043" y="3147960"/>
            <a:ext cx="2168715" cy="844010"/>
          </a:xfrm>
          <a:prstGeom prst="rect">
            <a:avLst/>
          </a:prstGeom>
        </p:spPr>
        <p:txBody>
          <a:bodyPr rtlCol="0" anchor="ctr"/>
          <a:lstStyle>
            <a:lvl1pPr marL="0" marR="0" indent="0" algn="ctr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1800" b="1" i="0" u="none" strike="noStrike" cap="none" spc="0" baseline="0">
                <a:ln>
                  <a:noFill/>
                </a:ln>
                <a:solidFill>
                  <a:schemeClr val="bg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7239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2pPr>
            <a:lvl3pPr marL="1234440" marR="0" indent="-32004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3pPr>
            <a:lvl4pPr marL="1727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4pPr>
            <a:lvl5pPr marL="21844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id-ID" spc="300"/>
              <a:t>MORE</a:t>
            </a:r>
          </a:p>
        </p:txBody>
      </p:sp>
      <p:sp>
        <p:nvSpPr>
          <p:cNvPr id="19" name="Text Placeholder 16">
            <a:extLst>
              <a:ext uri="{FF2B5EF4-FFF2-40B4-BE49-F238E27FC236}">
                <a16:creationId xmlns:a16="http://schemas.microsoft.com/office/drawing/2014/main" id="{D9E005A7-A152-E94D-8146-9BC40E6B4DD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946721" y="2558589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2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- question</a:t>
            </a:r>
          </a:p>
        </p:txBody>
      </p:sp>
      <p:sp>
        <p:nvSpPr>
          <p:cNvPr id="23" name="Text Placeholder 16">
            <a:extLst>
              <a:ext uri="{FF2B5EF4-FFF2-40B4-BE49-F238E27FC236}">
                <a16:creationId xmlns:a16="http://schemas.microsoft.com/office/drawing/2014/main" id="{3A01B35B-3F26-7641-89AA-760B1719EC4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943942" y="4217663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6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##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0ECB6A0-DA0E-F64A-848E-28B88D566D32}"/>
              </a:ext>
            </a:extLst>
          </p:cNvPr>
          <p:cNvSpPr txBox="1"/>
          <p:nvPr userDrawn="1"/>
        </p:nvSpPr>
        <p:spPr>
          <a:xfrm>
            <a:off x="329783" y="934433"/>
            <a:ext cx="5299023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id-ID" sz="3400" b="1" i="0" u="none" strike="noStrike" cap="none" spc="0" normalizeH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Less or more</a:t>
            </a:r>
          </a:p>
        </p:txBody>
      </p:sp>
    </p:spTree>
    <p:extLst>
      <p:ext uri="{BB962C8B-B14F-4D97-AF65-F5344CB8AC3E}">
        <p14:creationId xmlns:p14="http://schemas.microsoft.com/office/powerpoint/2010/main" val="167727590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id-ID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906BE840-FDFA-D549-99D9-5B513854ECE3}"/>
              </a:ext>
            </a:extLst>
          </p:cNvPr>
          <p:cNvSpPr/>
          <p:nvPr userDrawn="1"/>
        </p:nvSpPr>
        <p:spPr>
          <a:xfrm>
            <a:off x="6583043" y="2856508"/>
            <a:ext cx="2167715" cy="2167715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553F85EB-DBE7-2E49-89CD-A68822D9C9A9}"/>
              </a:ext>
            </a:extLst>
          </p:cNvPr>
          <p:cNvSpPr txBox="1">
            <a:spLocks/>
          </p:cNvSpPr>
          <p:nvPr userDrawn="1"/>
        </p:nvSpPr>
        <p:spPr>
          <a:xfrm>
            <a:off x="6583043" y="3147960"/>
            <a:ext cx="2168715" cy="844010"/>
          </a:xfrm>
          <a:prstGeom prst="rect">
            <a:avLst/>
          </a:prstGeom>
        </p:spPr>
        <p:txBody>
          <a:bodyPr rtlCol="0" anchor="ctr"/>
          <a:lstStyle>
            <a:lvl1pPr marL="0" marR="0" indent="0" algn="ctr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1800" b="1" i="0" u="none" strike="noStrike" cap="none" spc="0" baseline="0">
                <a:ln>
                  <a:noFill/>
                </a:ln>
                <a:solidFill>
                  <a:schemeClr val="bg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7239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2pPr>
            <a:lvl3pPr marL="1234440" marR="0" indent="-32004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3pPr>
            <a:lvl4pPr marL="1727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4pPr>
            <a:lvl5pPr marL="21844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id-ID" spc="300"/>
              <a:t>MORE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642CC32-B9E9-144B-8B20-4EDD9EE7F2B8}"/>
              </a:ext>
            </a:extLst>
          </p:cNvPr>
          <p:cNvSpPr txBox="1"/>
          <p:nvPr userDrawn="1"/>
        </p:nvSpPr>
        <p:spPr>
          <a:xfrm>
            <a:off x="329783" y="934433"/>
            <a:ext cx="5299023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id-ID" sz="3400" b="1" i="0" u="none" strike="noStrike" cap="none" spc="0" normalizeH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Less or more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1FBAAC42-1093-6E42-A703-390FEB94CBEE}"/>
              </a:ext>
            </a:extLst>
          </p:cNvPr>
          <p:cNvSpPr/>
          <p:nvPr userDrawn="1"/>
        </p:nvSpPr>
        <p:spPr>
          <a:xfrm>
            <a:off x="2753805" y="1831313"/>
            <a:ext cx="3662084" cy="3662084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6" name="Text Placeholder 16">
            <a:extLst>
              <a:ext uri="{FF2B5EF4-FFF2-40B4-BE49-F238E27FC236}">
                <a16:creationId xmlns:a16="http://schemas.microsoft.com/office/drawing/2014/main" id="{B25463AC-7B01-094D-BDA1-DC1BFF16A977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696466" y="3705785"/>
            <a:ext cx="1924684" cy="1102949"/>
          </a:xfrm>
        </p:spPr>
        <p:txBody>
          <a:bodyPr rtlCol="0"/>
          <a:lstStyle>
            <a:lvl1pPr marL="0" indent="0" algn="ctr">
              <a:buFontTx/>
              <a:buNone/>
              <a:defRPr sz="4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##</a:t>
            </a:r>
          </a:p>
        </p:txBody>
      </p:sp>
      <p:sp>
        <p:nvSpPr>
          <p:cNvPr id="19" name="Text Placeholder 16">
            <a:extLst>
              <a:ext uri="{FF2B5EF4-FFF2-40B4-BE49-F238E27FC236}">
                <a16:creationId xmlns:a16="http://schemas.microsoft.com/office/drawing/2014/main" id="{03B76C55-A93D-E94D-952E-90B60E53595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946721" y="2558589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2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- question</a:t>
            </a:r>
          </a:p>
        </p:txBody>
      </p:sp>
      <p:sp>
        <p:nvSpPr>
          <p:cNvPr id="22" name="Text Placeholder 16">
            <a:extLst>
              <a:ext uri="{FF2B5EF4-FFF2-40B4-BE49-F238E27FC236}">
                <a16:creationId xmlns:a16="http://schemas.microsoft.com/office/drawing/2014/main" id="{69DDEBE8-69CB-684D-8843-AC589F7F8BD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943942" y="4217663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6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##</a:t>
            </a:r>
          </a:p>
        </p:txBody>
      </p:sp>
    </p:spTree>
    <p:extLst>
      <p:ext uri="{BB962C8B-B14F-4D97-AF65-F5344CB8AC3E}">
        <p14:creationId xmlns:p14="http://schemas.microsoft.com/office/powerpoint/2010/main" val="4039361813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id-ID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1" name="Oval 10">
            <a:extLst>
              <a:ext uri="{FF2B5EF4-FFF2-40B4-BE49-F238E27FC236}">
                <a16:creationId xmlns:a16="http://schemas.microsoft.com/office/drawing/2014/main" id="{E4862014-EB08-1A4F-9BF3-D9AD5594CEC6}"/>
              </a:ext>
            </a:extLst>
          </p:cNvPr>
          <p:cNvSpPr/>
          <p:nvPr userDrawn="1"/>
        </p:nvSpPr>
        <p:spPr>
          <a:xfrm>
            <a:off x="395669" y="2876196"/>
            <a:ext cx="2167715" cy="2167715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F3E6F2F3-8AE9-8F44-ADBC-70FEE55EAC6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95669" y="3147960"/>
            <a:ext cx="2167715" cy="844010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 spc="300"/>
              <a:t>LESS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07F3BE7-159D-C945-BEA5-7E33B55F5A99}"/>
              </a:ext>
            </a:extLst>
          </p:cNvPr>
          <p:cNvSpPr txBox="1"/>
          <p:nvPr userDrawn="1"/>
        </p:nvSpPr>
        <p:spPr>
          <a:xfrm>
            <a:off x="329783" y="934433"/>
            <a:ext cx="5299023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id-ID" sz="3400" b="1" i="0" u="none" strike="noStrike" cap="none" spc="0" normalizeH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Less or more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18669D9A-0893-0443-9158-A5D90B7E782E}"/>
              </a:ext>
            </a:extLst>
          </p:cNvPr>
          <p:cNvSpPr/>
          <p:nvPr userDrawn="1"/>
        </p:nvSpPr>
        <p:spPr>
          <a:xfrm>
            <a:off x="2753805" y="1831313"/>
            <a:ext cx="3662084" cy="3662084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9" name="Text Placeholder 16">
            <a:extLst>
              <a:ext uri="{FF2B5EF4-FFF2-40B4-BE49-F238E27FC236}">
                <a16:creationId xmlns:a16="http://schemas.microsoft.com/office/drawing/2014/main" id="{B8D2B5F7-8ECD-6441-9470-BFE49B42D58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08818" y="3728443"/>
            <a:ext cx="1924684" cy="1102949"/>
          </a:xfrm>
        </p:spPr>
        <p:txBody>
          <a:bodyPr rtlCol="0"/>
          <a:lstStyle>
            <a:lvl1pPr marL="0" indent="0" algn="ctr">
              <a:buFontTx/>
              <a:buNone/>
              <a:defRPr sz="4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##</a:t>
            </a:r>
          </a:p>
        </p:txBody>
      </p:sp>
      <p:sp>
        <p:nvSpPr>
          <p:cNvPr id="14" name="Text Placeholder 16">
            <a:extLst>
              <a:ext uri="{FF2B5EF4-FFF2-40B4-BE49-F238E27FC236}">
                <a16:creationId xmlns:a16="http://schemas.microsoft.com/office/drawing/2014/main" id="{07FAD99E-491B-EF40-94B0-BC27CED1773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946721" y="2558589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2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- question</a:t>
            </a:r>
          </a:p>
        </p:txBody>
      </p:sp>
      <p:sp>
        <p:nvSpPr>
          <p:cNvPr id="22" name="Text Placeholder 16">
            <a:extLst>
              <a:ext uri="{FF2B5EF4-FFF2-40B4-BE49-F238E27FC236}">
                <a16:creationId xmlns:a16="http://schemas.microsoft.com/office/drawing/2014/main" id="{66B8386A-6642-8C4D-9AD1-6E0736CC36F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943942" y="4217663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6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##</a:t>
            </a:r>
          </a:p>
        </p:txBody>
      </p:sp>
    </p:spTree>
    <p:extLst>
      <p:ext uri="{BB962C8B-B14F-4D97-AF65-F5344CB8AC3E}">
        <p14:creationId xmlns:p14="http://schemas.microsoft.com/office/powerpoint/2010/main" val="409637889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ounter gallery l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id-ID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1"/>
            <a:ext cx="5296060" cy="650074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– gallery title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56DBC01-C9EF-9648-B503-2BBEC17C47DB}"/>
              </a:ext>
            </a:extLst>
          </p:cNvPr>
          <p:cNvSpPr/>
          <p:nvPr userDrawn="1"/>
        </p:nvSpPr>
        <p:spPr>
          <a:xfrm>
            <a:off x="395288" y="1634593"/>
            <a:ext cx="6458430" cy="4305620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D3882081-B8D8-2949-86BD-A3B0F37C3A2D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2463" y="1095802"/>
            <a:ext cx="369408" cy="369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8009957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  <p15:guide id="14" orient="horz" pos="686" userDrawn="1">
          <p15:clr>
            <a:srgbClr val="FFFFFF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ounter video l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5863318A-3A14-A749-A782-3677CFD8B6D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2833" y="1092241"/>
            <a:ext cx="374317" cy="374317"/>
          </a:xfrm>
          <a:prstGeom prst="rect">
            <a:avLst/>
          </a:prstGeom>
        </p:spPr>
      </p:pic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id-ID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1"/>
            <a:ext cx="5296060" cy="650074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– video title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56DBC01-C9EF-9648-B503-2BBEC17C47DB}"/>
              </a:ext>
            </a:extLst>
          </p:cNvPr>
          <p:cNvSpPr/>
          <p:nvPr userDrawn="1"/>
        </p:nvSpPr>
        <p:spPr>
          <a:xfrm>
            <a:off x="395287" y="1634592"/>
            <a:ext cx="7451863" cy="4191673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2473669835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  <p15:guide id="14" orient="horz" pos="686" userDrawn="1">
          <p15:clr>
            <a:srgbClr val="FFFFFF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arning outcome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137">
            <a:extLst>
              <a:ext uri="{FF2B5EF4-FFF2-40B4-BE49-F238E27FC236}">
                <a16:creationId xmlns:a16="http://schemas.microsoft.com/office/drawing/2014/main" id="{CC1D60DB-C367-6F4F-A854-03F9E3109783}"/>
              </a:ext>
            </a:extLst>
          </p:cNvPr>
          <p:cNvSpPr>
            <a:spLocks noChangeAspect="1"/>
          </p:cNvSpPr>
          <p:nvPr userDrawn="1"/>
        </p:nvSpPr>
        <p:spPr>
          <a:xfrm>
            <a:off x="-1767807" y="-1263731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id-ID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11B462A-E057-0C4F-8169-A69EB10E7AB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49946" y="1026912"/>
            <a:ext cx="2801937" cy="359903"/>
          </a:xfrm>
        </p:spPr>
        <p:txBody>
          <a:bodyPr rtlCol="0"/>
          <a:lstStyle>
            <a:lvl1pPr marL="0" indent="0">
              <a:buNone/>
              <a:defRPr sz="2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- Main Enquiry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9CE1321D-AFC7-6849-BEE7-BE17FEA621F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49946" y="1276845"/>
            <a:ext cx="5290496" cy="1595198"/>
          </a:xfrm>
        </p:spPr>
        <p:txBody>
          <a:bodyPr rtlCol="0"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- title</a:t>
            </a:r>
            <a:br>
              <a:rPr lang="en-US" dirty="0"/>
            </a:br>
            <a:r>
              <a:rPr lang="id-ID"/>
              <a:t>Insert - title </a:t>
            </a:r>
            <a:br>
              <a:rPr lang="en-US" dirty="0"/>
            </a:br>
            <a:r>
              <a:rPr lang="id-ID"/>
              <a:t>Insert - title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7E047AF0-A8F5-344A-B079-2D79F8A345B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49946" y="2850835"/>
            <a:ext cx="3542323" cy="354852"/>
          </a:xfrm>
        </p:spPr>
        <p:txBody>
          <a:bodyPr rtlCol="0"/>
          <a:lstStyle>
            <a:lvl1pPr marL="0" indent="0">
              <a:buNone/>
              <a:defRPr sz="2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- Learning Outcomes</a:t>
            </a:r>
          </a:p>
        </p:txBody>
      </p:sp>
      <p:grpSp>
        <p:nvGrpSpPr>
          <p:cNvPr id="26" name="Group 162" descr="Gruppieren 2">
            <a:extLst>
              <a:ext uri="{FF2B5EF4-FFF2-40B4-BE49-F238E27FC236}">
                <a16:creationId xmlns:a16="http://schemas.microsoft.com/office/drawing/2014/main" id="{F695091D-C94E-BB4C-AADD-11B8D32AC5CF}"/>
              </a:ext>
            </a:extLst>
          </p:cNvPr>
          <p:cNvGrpSpPr/>
          <p:nvPr userDrawn="1"/>
        </p:nvGrpSpPr>
        <p:grpSpPr>
          <a:xfrm>
            <a:off x="277041" y="3573435"/>
            <a:ext cx="1501076" cy="1539185"/>
            <a:chOff x="939242" y="252757"/>
            <a:chExt cx="3002151" cy="3078367"/>
          </a:xfrm>
        </p:grpSpPr>
        <p:sp>
          <p:nvSpPr>
            <p:cNvPr id="27" name="Shape 159" descr="Bogen 22">
              <a:extLst>
                <a:ext uri="{FF2B5EF4-FFF2-40B4-BE49-F238E27FC236}">
                  <a16:creationId xmlns:a16="http://schemas.microsoft.com/office/drawing/2014/main" id="{04107593-A4B7-8742-A726-3D6F0BB61F30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00"/>
              </a:pPr>
              <a:endParaRPr sz="100" dirty="0"/>
            </a:p>
          </p:txBody>
        </p:sp>
        <p:sp>
          <p:nvSpPr>
            <p:cNvPr id="29" name="Shape 161" descr="Textfeld 25">
              <a:extLst>
                <a:ext uri="{FF2B5EF4-FFF2-40B4-BE49-F238E27FC236}">
                  <a16:creationId xmlns:a16="http://schemas.microsoft.com/office/drawing/2014/main" id="{C4590EA0-2AE7-4646-ABEB-A0A9B795C7F2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id-ID" sz="1300">
                  <a:solidFill>
                    <a:schemeClr val="bg1"/>
                  </a:solidFill>
                </a:rPr>
                <a:t>01</a:t>
              </a:r>
            </a:p>
          </p:txBody>
        </p:sp>
      </p:grpSp>
      <p:grpSp>
        <p:nvGrpSpPr>
          <p:cNvPr id="30" name="Group 166" descr="Gruppieren 2">
            <a:extLst>
              <a:ext uri="{FF2B5EF4-FFF2-40B4-BE49-F238E27FC236}">
                <a16:creationId xmlns:a16="http://schemas.microsoft.com/office/drawing/2014/main" id="{9C5A99C5-AB29-224C-B896-72947DF121F1}"/>
              </a:ext>
            </a:extLst>
          </p:cNvPr>
          <p:cNvGrpSpPr/>
          <p:nvPr userDrawn="1"/>
        </p:nvGrpSpPr>
        <p:grpSpPr>
          <a:xfrm>
            <a:off x="3019628" y="3524348"/>
            <a:ext cx="1501076" cy="1539185"/>
            <a:chOff x="939242" y="252757"/>
            <a:chExt cx="3002151" cy="3078367"/>
          </a:xfrm>
        </p:grpSpPr>
        <p:sp>
          <p:nvSpPr>
            <p:cNvPr id="31" name="Shape 163" descr="Bogen 22">
              <a:extLst>
                <a:ext uri="{FF2B5EF4-FFF2-40B4-BE49-F238E27FC236}">
                  <a16:creationId xmlns:a16="http://schemas.microsoft.com/office/drawing/2014/main" id="{35F9703A-8393-BF43-95F9-31839D62A84A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300"/>
              </a:pPr>
              <a:endParaRPr sz="650" dirty="0"/>
            </a:p>
          </p:txBody>
        </p:sp>
        <p:sp>
          <p:nvSpPr>
            <p:cNvPr id="33" name="Shape 165" descr="Textfeld 25">
              <a:extLst>
                <a:ext uri="{FF2B5EF4-FFF2-40B4-BE49-F238E27FC236}">
                  <a16:creationId xmlns:a16="http://schemas.microsoft.com/office/drawing/2014/main" id="{7BBDC170-74B7-5442-AC83-6E8039A82501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id-ID" sz="1300">
                  <a:solidFill>
                    <a:schemeClr val="bg1"/>
                  </a:solidFill>
                </a:rPr>
                <a:t>02</a:t>
              </a:r>
            </a:p>
          </p:txBody>
        </p:sp>
      </p:grpSp>
      <p:grpSp>
        <p:nvGrpSpPr>
          <p:cNvPr id="34" name="Group 170" descr="Gruppieren 2">
            <a:extLst>
              <a:ext uri="{FF2B5EF4-FFF2-40B4-BE49-F238E27FC236}">
                <a16:creationId xmlns:a16="http://schemas.microsoft.com/office/drawing/2014/main" id="{C910D854-E955-3F43-B13A-B6E0FB045150}"/>
              </a:ext>
            </a:extLst>
          </p:cNvPr>
          <p:cNvGrpSpPr/>
          <p:nvPr userDrawn="1"/>
        </p:nvGrpSpPr>
        <p:grpSpPr>
          <a:xfrm>
            <a:off x="5774315" y="3524348"/>
            <a:ext cx="1501076" cy="1539185"/>
            <a:chOff x="939242" y="252757"/>
            <a:chExt cx="3002151" cy="3078367"/>
          </a:xfrm>
        </p:grpSpPr>
        <p:sp>
          <p:nvSpPr>
            <p:cNvPr id="35" name="Shape 167" descr="Bogen 22">
              <a:extLst>
                <a:ext uri="{FF2B5EF4-FFF2-40B4-BE49-F238E27FC236}">
                  <a16:creationId xmlns:a16="http://schemas.microsoft.com/office/drawing/2014/main" id="{8A26A8DD-AB09-9E44-8016-F1B0E7CC1585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300"/>
              </a:pPr>
              <a:endParaRPr sz="650"/>
            </a:p>
          </p:txBody>
        </p:sp>
        <p:sp>
          <p:nvSpPr>
            <p:cNvPr id="37" name="Shape 169" descr="Textfeld 25">
              <a:extLst>
                <a:ext uri="{FF2B5EF4-FFF2-40B4-BE49-F238E27FC236}">
                  <a16:creationId xmlns:a16="http://schemas.microsoft.com/office/drawing/2014/main" id="{82A4558E-836E-ED44-ACC4-0A253863F830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id-ID" sz="1300">
                  <a:solidFill>
                    <a:schemeClr val="bg1"/>
                  </a:solidFill>
                </a:rPr>
                <a:t>03</a:t>
              </a:r>
            </a:p>
          </p:txBody>
        </p:sp>
      </p:grpSp>
      <p:sp>
        <p:nvSpPr>
          <p:cNvPr id="54" name="Text Placeholder 6">
            <a:extLst>
              <a:ext uri="{FF2B5EF4-FFF2-40B4-BE49-F238E27FC236}">
                <a16:creationId xmlns:a16="http://schemas.microsoft.com/office/drawing/2014/main" id="{E9BF9D71-92B7-8F44-B087-A2B5E137250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68137" y="3825466"/>
            <a:ext cx="2265362" cy="896938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- learning outcomes</a:t>
            </a:r>
          </a:p>
        </p:txBody>
      </p:sp>
      <p:sp>
        <p:nvSpPr>
          <p:cNvPr id="55" name="Text Placeholder 6">
            <a:extLst>
              <a:ext uri="{FF2B5EF4-FFF2-40B4-BE49-F238E27FC236}">
                <a16:creationId xmlns:a16="http://schemas.microsoft.com/office/drawing/2014/main" id="{31DDC06D-C17D-F740-88A3-DFC765EEADC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375080" y="3825466"/>
            <a:ext cx="2265362" cy="896938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- learning outcomes</a:t>
            </a:r>
          </a:p>
        </p:txBody>
      </p:sp>
      <p:sp>
        <p:nvSpPr>
          <p:cNvPr id="56" name="Text Placeholder 6">
            <a:extLst>
              <a:ext uri="{FF2B5EF4-FFF2-40B4-BE49-F238E27FC236}">
                <a16:creationId xmlns:a16="http://schemas.microsoft.com/office/drawing/2014/main" id="{9AB475DC-1DD7-7C46-8AB4-F3FDC42E0B3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126745" y="3819178"/>
            <a:ext cx="2265362" cy="896938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- learning outcomes</a:t>
            </a:r>
          </a:p>
        </p:txBody>
      </p:sp>
    </p:spTree>
    <p:extLst>
      <p:ext uri="{BB962C8B-B14F-4D97-AF65-F5344CB8AC3E}">
        <p14:creationId xmlns:p14="http://schemas.microsoft.com/office/powerpoint/2010/main" val="77121464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ounter activity l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AA526E88-591A-5A48-9608-6CF55CA8A26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2463" y="1095802"/>
            <a:ext cx="369408" cy="369408"/>
          </a:xfrm>
          <a:prstGeom prst="rect">
            <a:avLst/>
          </a:prstGeom>
        </p:spPr>
      </p:pic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id-ID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1"/>
            <a:ext cx="5296060" cy="650074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– activity title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56DBC01-C9EF-9648-B503-2BBEC17C47DB}"/>
              </a:ext>
            </a:extLst>
          </p:cNvPr>
          <p:cNvSpPr/>
          <p:nvPr userDrawn="1"/>
        </p:nvSpPr>
        <p:spPr>
          <a:xfrm>
            <a:off x="395288" y="1634593"/>
            <a:ext cx="6458430" cy="4305620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0746165B-FD5E-D142-B209-0F421515942D}"/>
              </a:ext>
            </a:extLst>
          </p:cNvPr>
          <p:cNvGrpSpPr/>
          <p:nvPr userDrawn="1"/>
        </p:nvGrpSpPr>
        <p:grpSpPr>
          <a:xfrm>
            <a:off x="395288" y="6073323"/>
            <a:ext cx="2079653" cy="283221"/>
            <a:chOff x="395288" y="6073323"/>
            <a:chExt cx="2079653" cy="283221"/>
          </a:xfrm>
        </p:grpSpPr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1A07B9E0-7E2D-E542-8AA9-D66E50376C42}"/>
                </a:ext>
              </a:extLst>
            </p:cNvPr>
            <p:cNvGrpSpPr/>
            <p:nvPr userDrawn="1"/>
          </p:nvGrpSpPr>
          <p:grpSpPr>
            <a:xfrm>
              <a:off x="395288" y="6073323"/>
              <a:ext cx="2079653" cy="283221"/>
              <a:chOff x="395288" y="6073323"/>
              <a:chExt cx="2079653" cy="283221"/>
            </a:xfrm>
          </p:grpSpPr>
          <p:grpSp>
            <p:nvGrpSpPr>
              <p:cNvPr id="27" name="Group 26">
                <a:extLst>
                  <a:ext uri="{FF2B5EF4-FFF2-40B4-BE49-F238E27FC236}">
                    <a16:creationId xmlns:a16="http://schemas.microsoft.com/office/drawing/2014/main" id="{E3154BD2-E823-AE40-8A78-1FB9A1E8DC56}"/>
                  </a:ext>
                </a:extLst>
              </p:cNvPr>
              <p:cNvGrpSpPr/>
              <p:nvPr userDrawn="1"/>
            </p:nvGrpSpPr>
            <p:grpSpPr>
              <a:xfrm>
                <a:off x="395288" y="6073323"/>
                <a:ext cx="2079653" cy="283221"/>
                <a:chOff x="2506068" y="6091812"/>
                <a:chExt cx="2079653" cy="283221"/>
              </a:xfrm>
              <a:solidFill>
                <a:srgbClr val="4EB7A0"/>
              </a:solidFill>
            </p:grpSpPr>
            <p:sp>
              <p:nvSpPr>
                <p:cNvPr id="29" name="Oval 28">
                  <a:extLst>
                    <a:ext uri="{FF2B5EF4-FFF2-40B4-BE49-F238E27FC236}">
                      <a16:creationId xmlns:a16="http://schemas.microsoft.com/office/drawing/2014/main" id="{C2E7A077-99F2-3F45-BA4A-9E2BF4963469}"/>
                    </a:ext>
                  </a:extLst>
                </p:cNvPr>
                <p:cNvSpPr/>
                <p:nvPr userDrawn="1"/>
              </p:nvSpPr>
              <p:spPr>
                <a:xfrm>
                  <a:off x="2506068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 rtl="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  <p:sp>
              <p:nvSpPr>
                <p:cNvPr id="30" name="Oval 29">
                  <a:extLst>
                    <a:ext uri="{FF2B5EF4-FFF2-40B4-BE49-F238E27FC236}">
                      <a16:creationId xmlns:a16="http://schemas.microsoft.com/office/drawing/2014/main" id="{AA1850DF-4484-9842-B4AA-47277E070CE2}"/>
                    </a:ext>
                  </a:extLst>
                </p:cNvPr>
                <p:cNvSpPr/>
                <p:nvPr userDrawn="1"/>
              </p:nvSpPr>
              <p:spPr>
                <a:xfrm>
                  <a:off x="4302500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 rtl="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</p:grpSp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F0CAAFDE-C1C2-0F4E-A140-8DA2DBEDADF8}"/>
                  </a:ext>
                </a:extLst>
              </p:cNvPr>
              <p:cNvSpPr/>
              <p:nvPr userDrawn="1"/>
            </p:nvSpPr>
            <p:spPr>
              <a:xfrm>
                <a:off x="517891" y="6075641"/>
                <a:ext cx="1836891" cy="280903"/>
              </a:xfrm>
              <a:prstGeom prst="rect">
                <a:avLst/>
              </a:pr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25400" tIns="25400" rIns="25400" bIns="25400" numCol="1" rtlCol="0" anchor="ctr">
                <a:noAutofit/>
              </a:bodyPr>
              <a:lstStyle/>
              <a:p>
                <a:pPr algn="ctr" defTabSz="292100" rtl="0"/>
                <a:endParaRPr lang="en-US" sz="11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</p:grp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AE89B730-CC01-F24D-AFF6-2AC3322A6300}"/>
                </a:ext>
              </a:extLst>
            </p:cNvPr>
            <p:cNvSpPr txBox="1"/>
            <p:nvPr userDrawn="1"/>
          </p:nvSpPr>
          <p:spPr>
            <a:xfrm>
              <a:off x="395288" y="6077229"/>
              <a:ext cx="2079653" cy="276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id-ID" sz="1200" b="1" i="0" u="none" strike="noStrike" cap="none" spc="300" normalizeH="0">
                  <a:ln>
                    <a:noFill/>
                  </a:ln>
                  <a:solidFill>
                    <a:schemeClr val="tx1"/>
                  </a:solidFill>
                  <a:effectLst/>
                  <a:uFillTx/>
                  <a:latin typeface="Century Gothic" panose="020B0502020202020204" pitchFamily="34" charset="0"/>
                  <a:ea typeface="+mj-ea"/>
                  <a:cs typeface="+mj-cs"/>
                  <a:sym typeface="Calibri"/>
                </a:rPr>
                <a:t>VIEW ACTIVITY</a:t>
              </a:r>
            </a:p>
          </p:txBody>
        </p:sp>
      </p:grpSp>
      <p:sp>
        <p:nvSpPr>
          <p:cNvPr id="32" name="Rectangle 31">
            <a:extLst>
              <a:ext uri="{FF2B5EF4-FFF2-40B4-BE49-F238E27FC236}">
                <a16:creationId xmlns:a16="http://schemas.microsoft.com/office/drawing/2014/main" id="{C0E8D520-8FC3-1543-AD2D-9201B53F2EAE}"/>
              </a:ext>
            </a:extLst>
          </p:cNvPr>
          <p:cNvSpPr/>
          <p:nvPr userDrawn="1"/>
        </p:nvSpPr>
        <p:spPr>
          <a:xfrm>
            <a:off x="533644" y="6288671"/>
            <a:ext cx="1802941" cy="66714"/>
          </a:xfrm>
          <a:prstGeom prst="rect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1380251050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  <p15:guide id="14" orient="horz" pos="686" userDrawn="1">
          <p15:clr>
            <a:srgbClr val="FFFFFF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udent/activity sheet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137">
            <a:extLst>
              <a:ext uri="{FF2B5EF4-FFF2-40B4-BE49-F238E27FC236}">
                <a16:creationId xmlns:a16="http://schemas.microsoft.com/office/drawing/2014/main" id="{3AE447CC-AC9D-3D45-8A65-2B6BD6F16228}"/>
              </a:ext>
            </a:extLst>
          </p:cNvPr>
          <p:cNvSpPr>
            <a:spLocks noChangeAspect="1"/>
          </p:cNvSpPr>
          <p:nvPr userDrawn="1"/>
        </p:nvSpPr>
        <p:spPr>
          <a:xfrm>
            <a:off x="-1836000" y="-1460902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id-ID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1000702"/>
            <a:ext cx="5296060" cy="943359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Student/activity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2CB7DDE-D470-2E4A-B1D5-7BDEF625B5A6}"/>
              </a:ext>
            </a:extLst>
          </p:cNvPr>
          <p:cNvSpPr>
            <a:spLocks noChangeAspect="1"/>
          </p:cNvSpPr>
          <p:nvPr userDrawn="1"/>
        </p:nvSpPr>
        <p:spPr>
          <a:xfrm>
            <a:off x="395289" y="1944061"/>
            <a:ext cx="3066870" cy="4337431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>
            <a:outerShdw blurRad="254000" dir="8460000" sx="105000" sy="105000" algn="ctr" rotWithShape="0">
              <a:srgbClr val="000000">
                <a:alpha val="0"/>
              </a:srgbClr>
            </a:outerShdw>
          </a:effectLst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0DCA50E-B617-0947-89AE-0A6F587BF583}"/>
              </a:ext>
            </a:extLst>
          </p:cNvPr>
          <p:cNvSpPr>
            <a:spLocks noChangeAspect="1"/>
          </p:cNvSpPr>
          <p:nvPr userDrawn="1"/>
        </p:nvSpPr>
        <p:spPr>
          <a:xfrm>
            <a:off x="3816433" y="1944061"/>
            <a:ext cx="3066870" cy="4337431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>
            <a:outerShdw blurRad="254000" dir="8460000" sx="105000" sy="105000" algn="ctr" rotWithShape="0">
              <a:srgbClr val="000000">
                <a:alpha val="0"/>
              </a:srgbClr>
            </a:outerShdw>
          </a:effectLst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97579741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210">
            <a:extLst>
              <a:ext uri="{FF2B5EF4-FFF2-40B4-BE49-F238E27FC236}">
                <a16:creationId xmlns:a16="http://schemas.microsoft.com/office/drawing/2014/main" id="{3DADD7AA-5163-B64F-8069-915E52548D8B}"/>
              </a:ext>
            </a:extLst>
          </p:cNvPr>
          <p:cNvSpPr/>
          <p:nvPr userDrawn="1"/>
        </p:nvSpPr>
        <p:spPr>
          <a:xfrm>
            <a:off x="-2462890" y="-2587279"/>
            <a:ext cx="8459929" cy="845992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80" h="21589" extrusionOk="0">
                <a:moveTo>
                  <a:pt x="9841" y="0"/>
                </a:moveTo>
                <a:cubicBezTo>
                  <a:pt x="7322" y="0"/>
                  <a:pt x="4803" y="1055"/>
                  <a:pt x="2882" y="3163"/>
                </a:cubicBezTo>
                <a:cubicBezTo>
                  <a:pt x="-961" y="7378"/>
                  <a:pt x="-961" y="14210"/>
                  <a:pt x="2882" y="18426"/>
                </a:cubicBezTo>
                <a:cubicBezTo>
                  <a:pt x="4817" y="20548"/>
                  <a:pt x="7357" y="21600"/>
                  <a:pt x="9893" y="21585"/>
                </a:cubicBezTo>
                <a:lnTo>
                  <a:pt x="9893" y="21589"/>
                </a:lnTo>
                <a:lnTo>
                  <a:pt x="19679" y="21589"/>
                </a:lnTo>
                <a:lnTo>
                  <a:pt x="16802" y="18419"/>
                </a:lnTo>
                <a:cubicBezTo>
                  <a:pt x="20639" y="14203"/>
                  <a:pt x="20637" y="7376"/>
                  <a:pt x="16796" y="3163"/>
                </a:cubicBezTo>
                <a:cubicBezTo>
                  <a:pt x="14875" y="1055"/>
                  <a:pt x="12359" y="0"/>
                  <a:pt x="9841" y="0"/>
                </a:cubicBezTo>
                <a:close/>
              </a:path>
            </a:pathLst>
          </a:cu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10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id-ID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1" name="Text Placeholder 16">
            <a:extLst>
              <a:ext uri="{FF2B5EF4-FFF2-40B4-BE49-F238E27FC236}">
                <a16:creationId xmlns:a16="http://schemas.microsoft.com/office/drawing/2014/main" id="{21FECE8D-0AC1-F842-96D6-5247CA0175B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1"/>
            <a:ext cx="5296060" cy="650074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title</a:t>
            </a:r>
          </a:p>
        </p:txBody>
      </p:sp>
      <p:sp>
        <p:nvSpPr>
          <p:cNvPr id="12" name="Text Placeholder 16">
            <a:extLst>
              <a:ext uri="{FF2B5EF4-FFF2-40B4-BE49-F238E27FC236}">
                <a16:creationId xmlns:a16="http://schemas.microsoft.com/office/drawing/2014/main" id="{27FCF3A7-5046-D948-882C-53D96DD40AE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4153" y="2421934"/>
            <a:ext cx="5296060" cy="650074"/>
          </a:xfrm>
        </p:spPr>
        <p:txBody>
          <a:bodyPr rtlCol="0"/>
          <a:lstStyle>
            <a:lvl1pPr marL="0" indent="0">
              <a:buFontTx/>
              <a:buNone/>
              <a:defRPr sz="2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</a:t>
            </a:r>
          </a:p>
        </p:txBody>
      </p:sp>
    </p:spTree>
    <p:extLst>
      <p:ext uri="{BB962C8B-B14F-4D97-AF65-F5344CB8AC3E}">
        <p14:creationId xmlns:p14="http://schemas.microsoft.com/office/powerpoint/2010/main" val="2552533529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redit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137">
            <a:extLst>
              <a:ext uri="{FF2B5EF4-FFF2-40B4-BE49-F238E27FC236}">
                <a16:creationId xmlns:a16="http://schemas.microsoft.com/office/drawing/2014/main" id="{3AE447CC-AC9D-3D45-8A65-2B6BD6F16228}"/>
              </a:ext>
            </a:extLst>
          </p:cNvPr>
          <p:cNvSpPr>
            <a:spLocks noChangeAspect="1"/>
          </p:cNvSpPr>
          <p:nvPr userDrawn="1"/>
        </p:nvSpPr>
        <p:spPr>
          <a:xfrm>
            <a:off x="-1836000" y="-1473841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id-ID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FC0BE9DA-46D1-6F40-A5AF-8DDB397B75FC}"/>
              </a:ext>
            </a:extLst>
          </p:cNvPr>
          <p:cNvSpPr txBox="1"/>
          <p:nvPr userDrawn="1"/>
        </p:nvSpPr>
        <p:spPr>
          <a:xfrm>
            <a:off x="363538" y="1172036"/>
            <a:ext cx="5114911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id-ID" sz="3400" b="1" i="0" u="none" strike="noStrike" cap="none" spc="0" normalizeH="0">
                <a:ln>
                  <a:noFill/>
                </a:ln>
                <a:solidFill>
                  <a:srgbClr val="25233F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Image credits</a:t>
            </a:r>
          </a:p>
        </p:txBody>
      </p:sp>
    </p:spTree>
    <p:extLst>
      <p:ext uri="{BB962C8B-B14F-4D97-AF65-F5344CB8AC3E}">
        <p14:creationId xmlns:p14="http://schemas.microsoft.com/office/powerpoint/2010/main" val="14899762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799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91481209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799">
          <p15:clr>
            <a:srgbClr val="FFFFFF"/>
          </p15:clr>
        </p15:guide>
        <p15:guide id="11" pos="2880">
          <p15:clr>
            <a:srgbClr val="FFFFFF"/>
          </p15:clr>
        </p15:guide>
        <p15:guide id="12" pos="1565">
          <p15:clr>
            <a:srgbClr val="FFFFFF"/>
          </p15:clr>
        </p15:guide>
        <p15:guide id="13" pos="4195">
          <p15:clr>
            <a:srgbClr val="FFFFFF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arning Outcome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137">
            <a:extLst>
              <a:ext uri="{FF2B5EF4-FFF2-40B4-BE49-F238E27FC236}">
                <a16:creationId xmlns:a16="http://schemas.microsoft.com/office/drawing/2014/main" id="{3AE447CC-AC9D-3D45-8A65-2B6BD6F16228}"/>
              </a:ext>
            </a:extLst>
          </p:cNvPr>
          <p:cNvSpPr>
            <a:spLocks noChangeAspect="1"/>
          </p:cNvSpPr>
          <p:nvPr userDrawn="1"/>
        </p:nvSpPr>
        <p:spPr>
          <a:xfrm>
            <a:off x="-1840888" y="-1528792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id-ID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11B462A-E057-0C4F-8169-A69EB10E7AB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49946" y="1026912"/>
            <a:ext cx="2801937" cy="359903"/>
          </a:xfrm>
        </p:spPr>
        <p:txBody>
          <a:bodyPr rtlCol="0"/>
          <a:lstStyle>
            <a:lvl1pPr marL="0" indent="0">
              <a:buNone/>
              <a:defRPr sz="2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- Main Enquiry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9CE1321D-AFC7-6849-BEE7-BE17FEA621F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49946" y="1276845"/>
            <a:ext cx="4086028" cy="1285277"/>
          </a:xfrm>
        </p:spPr>
        <p:txBody>
          <a:bodyPr rtlCol="0"/>
          <a:lstStyle>
            <a:lvl1pPr marL="0" indent="0"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– title</a:t>
            </a:r>
          </a:p>
        </p:txBody>
      </p:sp>
      <p:grpSp>
        <p:nvGrpSpPr>
          <p:cNvPr id="54" name="Group 166" descr="Gruppieren 2">
            <a:extLst>
              <a:ext uri="{FF2B5EF4-FFF2-40B4-BE49-F238E27FC236}">
                <a16:creationId xmlns:a16="http://schemas.microsoft.com/office/drawing/2014/main" id="{7927F03D-B990-A945-BF4E-1600F83F2273}"/>
              </a:ext>
            </a:extLst>
          </p:cNvPr>
          <p:cNvGrpSpPr/>
          <p:nvPr userDrawn="1"/>
        </p:nvGrpSpPr>
        <p:grpSpPr>
          <a:xfrm>
            <a:off x="3106169" y="2577150"/>
            <a:ext cx="1501076" cy="1539185"/>
            <a:chOff x="939242" y="252757"/>
            <a:chExt cx="3002151" cy="3078367"/>
          </a:xfrm>
        </p:grpSpPr>
        <p:sp>
          <p:nvSpPr>
            <p:cNvPr id="55" name="Shape 163" descr="Bogen 22">
              <a:extLst>
                <a:ext uri="{FF2B5EF4-FFF2-40B4-BE49-F238E27FC236}">
                  <a16:creationId xmlns:a16="http://schemas.microsoft.com/office/drawing/2014/main" id="{9CB09473-233C-9B46-B806-0C0C4139383B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300"/>
              </a:pPr>
              <a:endParaRPr sz="650" dirty="0"/>
            </a:p>
          </p:txBody>
        </p:sp>
        <p:sp>
          <p:nvSpPr>
            <p:cNvPr id="57" name="Shape 165" descr="Textfeld 25">
              <a:extLst>
                <a:ext uri="{FF2B5EF4-FFF2-40B4-BE49-F238E27FC236}">
                  <a16:creationId xmlns:a16="http://schemas.microsoft.com/office/drawing/2014/main" id="{28C66F6B-1EC1-4143-8548-F21F45A19058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id-ID" sz="1300">
                  <a:solidFill>
                    <a:schemeClr val="bg1"/>
                  </a:solidFill>
                </a:rPr>
                <a:t>02</a:t>
              </a:r>
            </a:p>
          </p:txBody>
        </p:sp>
      </p:grpSp>
      <p:grpSp>
        <p:nvGrpSpPr>
          <p:cNvPr id="58" name="Group 170" descr="Gruppieren 2">
            <a:extLst>
              <a:ext uri="{FF2B5EF4-FFF2-40B4-BE49-F238E27FC236}">
                <a16:creationId xmlns:a16="http://schemas.microsoft.com/office/drawing/2014/main" id="{A3546537-95AC-3B4F-AAC9-14414225CEE7}"/>
              </a:ext>
            </a:extLst>
          </p:cNvPr>
          <p:cNvGrpSpPr/>
          <p:nvPr userDrawn="1"/>
        </p:nvGrpSpPr>
        <p:grpSpPr>
          <a:xfrm>
            <a:off x="5849886" y="2517707"/>
            <a:ext cx="1501076" cy="1539185"/>
            <a:chOff x="939242" y="252757"/>
            <a:chExt cx="3002151" cy="3078367"/>
          </a:xfrm>
        </p:grpSpPr>
        <p:sp>
          <p:nvSpPr>
            <p:cNvPr id="59" name="Shape 167" descr="Bogen 22">
              <a:extLst>
                <a:ext uri="{FF2B5EF4-FFF2-40B4-BE49-F238E27FC236}">
                  <a16:creationId xmlns:a16="http://schemas.microsoft.com/office/drawing/2014/main" id="{AC853973-87C9-344A-98BB-0BF93DB3F4D8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300"/>
              </a:pPr>
              <a:endParaRPr sz="650" dirty="0"/>
            </a:p>
          </p:txBody>
        </p:sp>
        <p:sp>
          <p:nvSpPr>
            <p:cNvPr id="61" name="Shape 169" descr="Textfeld 25">
              <a:extLst>
                <a:ext uri="{FF2B5EF4-FFF2-40B4-BE49-F238E27FC236}">
                  <a16:creationId xmlns:a16="http://schemas.microsoft.com/office/drawing/2014/main" id="{D3D3B237-935B-FB48-8DA3-A6F8B7293586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id-ID" sz="1300">
                  <a:solidFill>
                    <a:schemeClr val="bg1"/>
                  </a:solidFill>
                </a:rPr>
                <a:t>03</a:t>
              </a:r>
            </a:p>
          </p:txBody>
        </p:sp>
      </p:grpSp>
      <p:grpSp>
        <p:nvGrpSpPr>
          <p:cNvPr id="62" name="Group 174" descr="Gruppieren 2">
            <a:extLst>
              <a:ext uri="{FF2B5EF4-FFF2-40B4-BE49-F238E27FC236}">
                <a16:creationId xmlns:a16="http://schemas.microsoft.com/office/drawing/2014/main" id="{F856CCB6-EBEB-B04C-A44B-2D772A558AB0}"/>
              </a:ext>
            </a:extLst>
          </p:cNvPr>
          <p:cNvGrpSpPr/>
          <p:nvPr userDrawn="1"/>
        </p:nvGrpSpPr>
        <p:grpSpPr>
          <a:xfrm>
            <a:off x="422738" y="4562714"/>
            <a:ext cx="1501076" cy="1539185"/>
            <a:chOff x="939242" y="252757"/>
            <a:chExt cx="3002151" cy="3078367"/>
          </a:xfrm>
        </p:grpSpPr>
        <p:sp>
          <p:nvSpPr>
            <p:cNvPr id="63" name="Shape 171" descr="Bogen 22">
              <a:extLst>
                <a:ext uri="{FF2B5EF4-FFF2-40B4-BE49-F238E27FC236}">
                  <a16:creationId xmlns:a16="http://schemas.microsoft.com/office/drawing/2014/main" id="{FE329192-0C3C-C24B-A051-289BF2F221CF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00"/>
              </a:pPr>
              <a:endParaRPr sz="100" dirty="0"/>
            </a:p>
          </p:txBody>
        </p:sp>
        <p:sp>
          <p:nvSpPr>
            <p:cNvPr id="65" name="Shape 173" descr="Textfeld 25">
              <a:extLst>
                <a:ext uri="{FF2B5EF4-FFF2-40B4-BE49-F238E27FC236}">
                  <a16:creationId xmlns:a16="http://schemas.microsoft.com/office/drawing/2014/main" id="{2D4D065E-01D0-BF46-B29B-DEF6FB33FD6E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id-ID" sz="1300">
                  <a:solidFill>
                    <a:schemeClr val="bg1"/>
                  </a:solidFill>
                </a:rPr>
                <a:t>04</a:t>
              </a:r>
            </a:p>
          </p:txBody>
        </p:sp>
      </p:grpSp>
      <p:sp>
        <p:nvSpPr>
          <p:cNvPr id="78" name="Text Placeholder 77">
            <a:extLst>
              <a:ext uri="{FF2B5EF4-FFF2-40B4-BE49-F238E27FC236}">
                <a16:creationId xmlns:a16="http://schemas.microsoft.com/office/drawing/2014/main" id="{DE15FC4E-8282-9E49-8171-0166CA9DBED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45810" y="2820462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id-ID"/>
              <a:t>Insert - learning outcomes</a:t>
            </a:r>
          </a:p>
        </p:txBody>
      </p:sp>
      <p:grpSp>
        <p:nvGrpSpPr>
          <p:cNvPr id="79" name="Group 162" descr="Gruppieren 2">
            <a:extLst>
              <a:ext uri="{FF2B5EF4-FFF2-40B4-BE49-F238E27FC236}">
                <a16:creationId xmlns:a16="http://schemas.microsoft.com/office/drawing/2014/main" id="{243A3D33-158A-D64C-8B81-2D187BB55288}"/>
              </a:ext>
            </a:extLst>
          </p:cNvPr>
          <p:cNvGrpSpPr/>
          <p:nvPr userDrawn="1"/>
        </p:nvGrpSpPr>
        <p:grpSpPr>
          <a:xfrm>
            <a:off x="351906" y="2566794"/>
            <a:ext cx="1501076" cy="1539185"/>
            <a:chOff x="939242" y="252757"/>
            <a:chExt cx="3002151" cy="3078367"/>
          </a:xfrm>
        </p:grpSpPr>
        <p:sp>
          <p:nvSpPr>
            <p:cNvPr id="80" name="Shape 159" descr="Bogen 22">
              <a:extLst>
                <a:ext uri="{FF2B5EF4-FFF2-40B4-BE49-F238E27FC236}">
                  <a16:creationId xmlns:a16="http://schemas.microsoft.com/office/drawing/2014/main" id="{21C03BAE-F420-E047-9432-AC79FA0D3F42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00"/>
              </a:pPr>
              <a:endParaRPr sz="100" dirty="0"/>
            </a:p>
          </p:txBody>
        </p:sp>
        <p:sp>
          <p:nvSpPr>
            <p:cNvPr id="81" name="Shape 161" descr="Textfeld 25">
              <a:extLst>
                <a:ext uri="{FF2B5EF4-FFF2-40B4-BE49-F238E27FC236}">
                  <a16:creationId xmlns:a16="http://schemas.microsoft.com/office/drawing/2014/main" id="{85F1C650-2247-DE4B-B53B-524CF3CA673E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id-ID" sz="1300">
                  <a:solidFill>
                    <a:schemeClr val="bg1"/>
                  </a:solidFill>
                </a:rPr>
                <a:t>01</a:t>
              </a:r>
            </a:p>
          </p:txBody>
        </p:sp>
      </p:grpSp>
      <p:sp>
        <p:nvSpPr>
          <p:cNvPr id="83" name="Text Placeholder 77">
            <a:extLst>
              <a:ext uri="{FF2B5EF4-FFF2-40B4-BE49-F238E27FC236}">
                <a16:creationId xmlns:a16="http://schemas.microsoft.com/office/drawing/2014/main" id="{6B97205C-BFD1-6242-9274-825F963EC10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467919" y="2816324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id-ID"/>
              <a:t>Insert - learning outcomes</a:t>
            </a:r>
          </a:p>
        </p:txBody>
      </p:sp>
      <p:sp>
        <p:nvSpPr>
          <p:cNvPr id="84" name="Text Placeholder 77">
            <a:extLst>
              <a:ext uri="{FF2B5EF4-FFF2-40B4-BE49-F238E27FC236}">
                <a16:creationId xmlns:a16="http://schemas.microsoft.com/office/drawing/2014/main" id="{621D2D71-8A09-5C48-B5CB-DEAE23D26E2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48615" y="4861331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id-ID"/>
              <a:t>Insert - learning outcomes</a:t>
            </a:r>
          </a:p>
        </p:txBody>
      </p:sp>
      <p:sp>
        <p:nvSpPr>
          <p:cNvPr id="85" name="Text Placeholder 77">
            <a:extLst>
              <a:ext uri="{FF2B5EF4-FFF2-40B4-BE49-F238E27FC236}">
                <a16:creationId xmlns:a16="http://schemas.microsoft.com/office/drawing/2014/main" id="{7264281C-9317-164E-92FC-CB2D2D7EDFC0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455297" y="4861330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id-ID"/>
              <a:t>Insert - learning outcomes</a:t>
            </a:r>
          </a:p>
        </p:txBody>
      </p:sp>
      <p:sp>
        <p:nvSpPr>
          <p:cNvPr id="86" name="Text Placeholder 77">
            <a:extLst>
              <a:ext uri="{FF2B5EF4-FFF2-40B4-BE49-F238E27FC236}">
                <a16:creationId xmlns:a16="http://schemas.microsoft.com/office/drawing/2014/main" id="{5038E63C-59E0-A243-81CE-B8AD04D28CE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159733" y="4861329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id-ID"/>
              <a:t>Insert - learning outcomes</a:t>
            </a:r>
          </a:p>
        </p:txBody>
      </p:sp>
      <p:sp>
        <p:nvSpPr>
          <p:cNvPr id="87" name="Text Placeholder 77">
            <a:extLst>
              <a:ext uri="{FF2B5EF4-FFF2-40B4-BE49-F238E27FC236}">
                <a16:creationId xmlns:a16="http://schemas.microsoft.com/office/drawing/2014/main" id="{295AD10F-D7CC-FF41-B381-AE628F8D15CA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163739" y="2820461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id-ID"/>
              <a:t>Insert - learning outcomes</a:t>
            </a:r>
          </a:p>
        </p:txBody>
      </p:sp>
      <p:sp>
        <p:nvSpPr>
          <p:cNvPr id="88" name="Text Placeholder 12">
            <a:extLst>
              <a:ext uri="{FF2B5EF4-FFF2-40B4-BE49-F238E27FC236}">
                <a16:creationId xmlns:a16="http://schemas.microsoft.com/office/drawing/2014/main" id="{29E6576E-E7CC-9041-93C6-476A8EDA5EB1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572000" y="1274915"/>
            <a:ext cx="4080793" cy="1287207"/>
          </a:xfrm>
        </p:spPr>
        <p:txBody>
          <a:bodyPr rtlCol="0"/>
          <a:lstStyle>
            <a:lvl1pPr marL="0" indent="0"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- title</a:t>
            </a:r>
          </a:p>
        </p:txBody>
      </p:sp>
    </p:spTree>
    <p:extLst>
      <p:ext uri="{BB962C8B-B14F-4D97-AF65-F5344CB8AC3E}">
        <p14:creationId xmlns:p14="http://schemas.microsoft.com/office/powerpoint/2010/main" val="47915443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arning objective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id-ID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606D3A9E-396E-8844-92FE-17440105DCD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4153" y="2149371"/>
            <a:ext cx="8286848" cy="2281237"/>
          </a:xfrm>
        </p:spPr>
        <p:txBody>
          <a:bodyPr rtlCol="0"/>
          <a:lstStyle>
            <a:lvl1pPr marL="342900" indent="-342900">
              <a:lnSpc>
                <a:spcPct val="120000"/>
              </a:lnSpc>
              <a:buFont typeface="+mj-lt"/>
              <a:buAutoNum type="arabicPeriod"/>
              <a:defRPr sz="2000" b="0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id-ID"/>
              <a:t>Todays learning, point number 1</a:t>
            </a:r>
          </a:p>
          <a:p>
            <a:pPr lvl="0" rtl="0"/>
            <a:r>
              <a:rPr lang="id-ID"/>
              <a:t>Todays learning, point number 2</a:t>
            </a:r>
          </a:p>
          <a:p>
            <a:pPr lvl="0" rtl="0"/>
            <a:r>
              <a:rPr lang="id-ID"/>
              <a:t>Todays learning, point number 3</a:t>
            </a:r>
          </a:p>
          <a:p>
            <a:pPr lvl="0" rtl="0"/>
            <a:r>
              <a:rPr lang="id-ID"/>
              <a:t>Todays learning, point number 4</a:t>
            </a:r>
          </a:p>
          <a:p>
            <a:pPr lvl="0" rtl="0"/>
            <a:r>
              <a:rPr lang="id-ID"/>
              <a:t>Todays learning, point number 5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8B6831A-8E28-9B47-8661-BD7402B4E20A}"/>
              </a:ext>
            </a:extLst>
          </p:cNvPr>
          <p:cNvSpPr txBox="1"/>
          <p:nvPr userDrawn="1"/>
        </p:nvSpPr>
        <p:spPr>
          <a:xfrm>
            <a:off x="329783" y="934433"/>
            <a:ext cx="5299023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id-ID" sz="3400" b="1" i="0" u="none" strike="noStrike" cap="none" spc="0" normalizeH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Learning objectives</a:t>
            </a:r>
          </a:p>
        </p:txBody>
      </p:sp>
    </p:spTree>
    <p:extLst>
      <p:ext uri="{BB962C8B-B14F-4D97-AF65-F5344CB8AC3E}">
        <p14:creationId xmlns:p14="http://schemas.microsoft.com/office/powerpoint/2010/main" val="2373093239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sson brief 1">
    <p:bg>
      <p:bgPr>
        <a:solidFill>
          <a:srgbClr val="0919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074F560-9965-FD44-8392-56ACD2F813E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8600020-B932-844C-830C-6D548E8C8C3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15" name="Title 14">
            <a:extLst>
              <a:ext uri="{FF2B5EF4-FFF2-40B4-BE49-F238E27FC236}">
                <a16:creationId xmlns:a16="http://schemas.microsoft.com/office/drawing/2014/main" id="{F045F05D-9884-E742-8B6C-7E2A4C3029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38820"/>
            <a:ext cx="3708400" cy="241880"/>
          </a:xfrm>
        </p:spPr>
        <p:txBody>
          <a:bodyPr rtlCol="0"/>
          <a:lstStyle>
            <a:lvl1pPr algn="r">
              <a:defRPr sz="1000" b="1" i="0">
                <a:solidFill>
                  <a:srgbClr val="FFFFF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id-ID"/>
              <a:t>Click to edit Master title style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E9C08E28-4FBA-A447-BB6A-0B434A31EC4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1823659"/>
            <a:ext cx="4183063" cy="3613150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2000" b="0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- body</a:t>
            </a: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6735A2E2-D566-E842-BAF4-702880C789B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420409" y="5156433"/>
            <a:ext cx="2138363" cy="303212"/>
          </a:xfrm>
        </p:spPr>
        <p:txBody>
          <a:bodyPr rtlCol="0"/>
          <a:lstStyle>
            <a:lvl1pPr marL="0" indent="0" algn="ctr">
              <a:buNone/>
              <a:defRPr sz="2000" b="1" i="0">
                <a:solidFill>
                  <a:schemeClr val="accent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- text</a:t>
            </a: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5395F891-9C10-974B-B620-09FB3ED1C352}"/>
              </a:ext>
            </a:extLst>
          </p:cNvPr>
          <p:cNvSpPr/>
          <p:nvPr userDrawn="1"/>
        </p:nvSpPr>
        <p:spPr>
          <a:xfrm>
            <a:off x="876784" y="1823659"/>
            <a:ext cx="3234800" cy="3234800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1" name="Text Placeholder 16">
            <a:extLst>
              <a:ext uri="{FF2B5EF4-FFF2-40B4-BE49-F238E27FC236}">
                <a16:creationId xmlns:a16="http://schemas.microsoft.com/office/drawing/2014/main" id="{72E5193C-2054-1F4C-A085-EC574A6B1F2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84518"/>
            <a:ext cx="7426832" cy="708897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- title</a:t>
            </a:r>
          </a:p>
        </p:txBody>
      </p:sp>
    </p:spTree>
    <p:extLst>
      <p:ext uri="{BB962C8B-B14F-4D97-AF65-F5344CB8AC3E}">
        <p14:creationId xmlns:p14="http://schemas.microsoft.com/office/powerpoint/2010/main" val="3539582803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3" pos="249">
          <p15:clr>
            <a:srgbClr val="FFFFFF"/>
          </p15:clr>
        </p15:guide>
        <p15:guide id="4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9" orient="horz" pos="686" userDrawn="1">
          <p15:clr>
            <a:srgbClr val="FFFFFF"/>
          </p15:clr>
        </p15:guide>
        <p15:guide id="10" pos="2880">
          <p15:clr>
            <a:srgbClr val="FFFFFF"/>
          </p15:clr>
        </p15:guide>
        <p15:guide id="11" pos="1565">
          <p15:clr>
            <a:srgbClr val="FFFFFF"/>
          </p15:clr>
        </p15:guide>
        <p15:guide id="12" pos="4195">
          <p15:clr>
            <a:srgbClr val="FFFFFF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37">
            <a:extLst>
              <a:ext uri="{FF2B5EF4-FFF2-40B4-BE49-F238E27FC236}">
                <a16:creationId xmlns:a16="http://schemas.microsoft.com/office/drawing/2014/main" id="{32AC3A96-9A16-2444-A037-922EE73E7E3C}"/>
              </a:ext>
            </a:extLst>
          </p:cNvPr>
          <p:cNvSpPr>
            <a:spLocks noChangeAspect="1"/>
          </p:cNvSpPr>
          <p:nvPr userDrawn="1"/>
        </p:nvSpPr>
        <p:spPr>
          <a:xfrm>
            <a:off x="-1840888" y="-1528792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id-ID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5296060" cy="1102949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- title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EEB0831D-7D6E-2048-9162-3026DB2527C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3538" y="2149372"/>
            <a:ext cx="6224587" cy="2281236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id-ID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1341297209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 userDrawn="1">
          <p15:clr>
            <a:srgbClr val="FFFFFF"/>
          </p15:clr>
        </p15:guide>
        <p15:guide id="3" pos="5511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 userDrawn="1">
          <p15:clr>
            <a:srgbClr val="FFFFFF"/>
          </p15:clr>
        </p15:guide>
        <p15:guide id="12" pos="4150" userDrawn="1">
          <p15:clr>
            <a:srgbClr val="FFFFFF"/>
          </p15:clr>
        </p15:guide>
        <p15:guide id="13" pos="1565" userDrawn="1">
          <p15:clr>
            <a:srgbClr val="FFFFFF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id-ID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9" name="Text Placeholder 16">
            <a:extLst>
              <a:ext uri="{FF2B5EF4-FFF2-40B4-BE49-F238E27FC236}">
                <a16:creationId xmlns:a16="http://schemas.microsoft.com/office/drawing/2014/main" id="{B09F33C7-154F-8743-88DD-6BDF2127E64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5296060" cy="1102949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- title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0D212C93-0601-3140-929D-DC384C3C257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3538" y="2149372"/>
            <a:ext cx="6224587" cy="2281236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id-ID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230450756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id-ID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519056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page 3">
    <p:bg>
      <p:bgPr>
        <a:solidFill>
          <a:srgbClr val="0919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074F560-9965-FD44-8392-56ACD2F813E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8600020-B932-844C-830C-6D548E8C8C3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15" name="Title 14">
            <a:extLst>
              <a:ext uri="{FF2B5EF4-FFF2-40B4-BE49-F238E27FC236}">
                <a16:creationId xmlns:a16="http://schemas.microsoft.com/office/drawing/2014/main" id="{F045F05D-9884-E742-8B6C-7E2A4C3029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38820"/>
            <a:ext cx="3708400" cy="241880"/>
          </a:xfrm>
        </p:spPr>
        <p:txBody>
          <a:bodyPr rtlCol="0"/>
          <a:lstStyle>
            <a:lvl1pPr algn="r">
              <a:defRPr sz="1000" b="1" i="0">
                <a:solidFill>
                  <a:srgbClr val="FFFFF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id-ID"/>
              <a:t>Click to edit Master title style</a:t>
            </a:r>
          </a:p>
        </p:txBody>
      </p:sp>
      <p:sp>
        <p:nvSpPr>
          <p:cNvPr id="9" name="Text Placeholder 16">
            <a:extLst>
              <a:ext uri="{FF2B5EF4-FFF2-40B4-BE49-F238E27FC236}">
                <a16:creationId xmlns:a16="http://schemas.microsoft.com/office/drawing/2014/main" id="{4B193DB1-D32E-7146-93A0-23A10803866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5296060" cy="1102949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- title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6A809499-F347-CD45-8A3A-6C8629BAD50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3538" y="2149372"/>
            <a:ext cx="6224587" cy="2281236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id-ID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2555993427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3" pos="249">
          <p15:clr>
            <a:srgbClr val="FFFFFF"/>
          </p15:clr>
        </p15:guide>
        <p15:guide id="4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9" orient="horz" pos="686" userDrawn="1">
          <p15:clr>
            <a:srgbClr val="FFFFFF"/>
          </p15:clr>
        </p15:guide>
        <p15:guide id="10" pos="2880">
          <p15:clr>
            <a:srgbClr val="FFFFFF"/>
          </p15:clr>
        </p15:guide>
        <p15:guide id="11" pos="1565">
          <p15:clr>
            <a:srgbClr val="FFFFFF"/>
          </p15:clr>
        </p15:guide>
        <p15:guide id="12" pos="4195">
          <p15:clr>
            <a:srgbClr val="FFFFFF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F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title"/>
          </p:nvPr>
        </p:nvSpPr>
        <p:spPr>
          <a:xfrm>
            <a:off x="457200" y="92075"/>
            <a:ext cx="8229600" cy="15081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rtlCol="0" anchor="ctr"/>
          <a:lstStyle/>
          <a:p>
            <a:pPr rtl="0"/>
            <a:r>
              <a:t>Title Text</a:t>
            </a:r>
          </a:p>
        </p:txBody>
      </p:sp>
      <p:sp>
        <p:nvSpPr>
          <p:cNvPr id="3" name="Shap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5257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rtlCol="0"/>
          <a:lstStyle/>
          <a:p>
            <a:pPr rtl="0"/>
            <a:r>
              <a:t>Body Level One</a:t>
            </a:r>
          </a:p>
          <a:p>
            <a:pPr lvl="1" rtl="0"/>
            <a:r>
              <a:t>Body Level Two</a:t>
            </a:r>
          </a:p>
          <a:p>
            <a:pPr lvl="2" rtl="0"/>
            <a:r>
              <a:t>Body Level Three</a:t>
            </a:r>
          </a:p>
          <a:p>
            <a:pPr lvl="3" rtl="0"/>
            <a:r>
              <a:t>Body Level Four</a:t>
            </a:r>
          </a:p>
          <a:p>
            <a:pPr lvl="4" rtl="0"/>
            <a:r>
              <a:t>Body Level Five</a:t>
            </a:r>
          </a:p>
        </p:txBody>
      </p:sp>
      <p:sp>
        <p:nvSpPr>
          <p:cNvPr id="4" name="Shape 4"/>
          <p:cNvSpPr>
            <a:spLocks noGrp="1"/>
          </p:cNvSpPr>
          <p:nvPr>
            <p:ph type="sldNum" sz="quarter" idx="2"/>
          </p:nvPr>
        </p:nvSpPr>
        <p:spPr>
          <a:xfrm>
            <a:off x="6371101" y="6264017"/>
            <a:ext cx="182099" cy="184666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rtlCol="0" anchor="ctr">
            <a:spAutoFit/>
          </a:bodyPr>
          <a:lstStyle>
            <a:lvl1pPr algn="r">
              <a:defRPr sz="600"/>
            </a:lvl1pPr>
          </a:lstStyle>
          <a:p>
            <a:pPr rtl="0"/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60" r:id="rId2"/>
    <p:sldLayoutId id="2147483659" r:id="rId3"/>
    <p:sldLayoutId id="2147483673" r:id="rId4"/>
    <p:sldLayoutId id="2147483657" r:id="rId5"/>
    <p:sldLayoutId id="2147483656" r:id="rId6"/>
    <p:sldLayoutId id="2147483664" r:id="rId7"/>
    <p:sldLayoutId id="2147483678" r:id="rId8"/>
    <p:sldLayoutId id="2147483667" r:id="rId9"/>
    <p:sldLayoutId id="2147483679" r:id="rId10"/>
    <p:sldLayoutId id="2147483663" r:id="rId11"/>
    <p:sldLayoutId id="2147483658" r:id="rId12"/>
    <p:sldLayoutId id="2147483666" r:id="rId13"/>
    <p:sldLayoutId id="2147483662" r:id="rId14"/>
    <p:sldLayoutId id="2147483675" r:id="rId15"/>
    <p:sldLayoutId id="2147483676" r:id="rId16"/>
    <p:sldLayoutId id="2147483677" r:id="rId17"/>
    <p:sldLayoutId id="2147483669" r:id="rId18"/>
    <p:sldLayoutId id="2147483670" r:id="rId19"/>
    <p:sldLayoutId id="2147483671" r:id="rId20"/>
    <p:sldLayoutId id="2147483672" r:id="rId21"/>
    <p:sldLayoutId id="2147483680" r:id="rId22"/>
    <p:sldLayoutId id="2147483668" r:id="rId23"/>
    <p:sldLayoutId id="2147483674" r:id="rId24"/>
  </p:sldLayoutIdLst>
  <p:transition spd="med"/>
  <p:txStyles>
    <p:titleStyle>
      <a:lvl1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1pPr>
      <a:lvl2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2pPr>
      <a:lvl3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3pPr>
      <a:lvl4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4pPr>
      <a:lvl5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5pPr>
      <a:lvl6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6pPr>
      <a:lvl7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7pPr>
      <a:lvl8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8pPr>
      <a:lvl9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9pPr>
    </p:titleStyle>
    <p:bodyStyle>
      <a:lvl1pPr marL="228600" marR="0" indent="-228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1pPr>
      <a:lvl2pPr marL="723900" marR="0" indent="-2667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2pPr>
      <a:lvl3pPr marL="1234440" marR="0" indent="-32004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3pPr>
      <a:lvl4pPr marL="1727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4pPr>
      <a:lvl5pPr marL="21844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5pPr>
      <a:lvl6pPr marL="26416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6pPr>
      <a:lvl7pPr marL="30988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7pPr>
      <a:lvl8pPr marL="35560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8pPr>
      <a:lvl9pPr marL="4013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9pPr>
    </p:bodyStyle>
    <p:otherStyle>
      <a:lvl1pPr marL="0" marR="0" indent="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2286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4572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6858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9144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11430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13716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16002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18288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hyperlink" Target="https://encounteredu.com/multimedia/images/coral-highlights" TargetMode="External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val 10">
            <a:extLst>
              <a:ext uri="{FF2B5EF4-FFF2-40B4-BE49-F238E27FC236}">
                <a16:creationId xmlns:a16="http://schemas.microsoft.com/office/drawing/2014/main" id="{9D9728DA-317A-C04B-A10F-88219B9F973F}"/>
              </a:ext>
            </a:extLst>
          </p:cNvPr>
          <p:cNvSpPr/>
          <p:nvPr/>
        </p:nvSpPr>
        <p:spPr>
          <a:xfrm>
            <a:off x="2709644" y="-1944453"/>
            <a:ext cx="7964625" cy="7963200"/>
          </a:xfrm>
          <a:prstGeom prst="ellipse">
            <a:avLst/>
          </a:prstGeom>
          <a:blipFill>
            <a:blip r:embed="rId2"/>
            <a:stretch>
              <a:fillRect/>
            </a:stretch>
          </a:blip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2860" tIns="22860" rIns="22860" bIns="22860" numCol="1" spcCol="38100" rtlCol="0" anchor="ctr">
            <a:spAutoFit/>
          </a:bodyPr>
          <a:lstStyle/>
          <a:p>
            <a:pPr rtl="0"/>
            <a:endParaRPr lang="en-US" dirty="0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58AEF7D-3B34-394C-90CE-76676DB3D89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rtlCol="0"/>
          <a:lstStyle/>
          <a:p>
            <a:pPr rtl="0"/>
            <a:r>
              <a:rPr lang="id-ID"/>
              <a:t>Pelajaran 2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F29501-87BA-F841-890F-4F5B1DC029C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 rtlCol="0"/>
          <a:lstStyle/>
          <a:p>
            <a:pPr rtl="0"/>
            <a:r>
              <a:rPr lang="id-ID"/>
              <a:t>Para pembangun</a:t>
            </a:r>
          </a:p>
          <a:p>
            <a:pPr rtl="0"/>
            <a:r>
              <a:rPr lang="id-ID"/>
              <a:t>terumbu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A31286A-A9EA-0D46-9A23-F78169150DE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00438" y="298557"/>
            <a:ext cx="1779091" cy="292537"/>
          </a:xfrm>
          <a:solidFill>
            <a:schemeClr val="accent4"/>
          </a:solidFill>
        </p:spPr>
        <p:txBody>
          <a:bodyPr rtlCol="0"/>
          <a:lstStyle/>
          <a:p>
            <a:pPr rtl="0"/>
            <a:r>
              <a:rPr lang="id-ID"/>
              <a:t>Lautan Karang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30D27A6-B684-974E-BCF1-9FAB803EB09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00867" y="651020"/>
            <a:ext cx="1064678" cy="136491"/>
          </a:xfrm>
          <a:solidFill>
            <a:schemeClr val="accent4"/>
          </a:solidFill>
        </p:spPr>
        <p:txBody>
          <a:bodyPr rtlCol="0"/>
          <a:lstStyle/>
          <a:p>
            <a:pPr rtl="0"/>
            <a:r>
              <a:rPr lang="id-ID" dirty="0"/>
              <a:t>Ilmu Sains | 7-11</a:t>
            </a:r>
          </a:p>
        </p:txBody>
      </p:sp>
      <p:pic>
        <p:nvPicPr>
          <p:cNvPr id="9" name="Picture 8" descr="A picture containing drawing&#10;&#10;Description automatically generated">
            <a:extLst>
              <a:ext uri="{FF2B5EF4-FFF2-40B4-BE49-F238E27FC236}">
                <a16:creationId xmlns:a16="http://schemas.microsoft.com/office/drawing/2014/main" id="{C9E67AFD-1D19-AE44-917B-003422E7A5D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5540" y="6231279"/>
            <a:ext cx="1296541" cy="42979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D1F987C-1EF5-7045-AF4F-96DAD61578A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52321" y="6225338"/>
            <a:ext cx="1337449" cy="460916"/>
          </a:xfrm>
          <a:prstGeom prst="rect">
            <a:avLst/>
          </a:prstGeom>
        </p:spPr>
      </p:pic>
      <p:sp>
        <p:nvSpPr>
          <p:cNvPr id="12" name="Shape 37">
            <a:extLst>
              <a:ext uri="{FF2B5EF4-FFF2-40B4-BE49-F238E27FC236}">
                <a16:creationId xmlns:a16="http://schemas.microsoft.com/office/drawing/2014/main" id="{007AFD11-9EA6-A648-A9EE-C5A4091138A8}"/>
              </a:ext>
            </a:extLst>
          </p:cNvPr>
          <p:cNvSpPr/>
          <p:nvPr/>
        </p:nvSpPr>
        <p:spPr>
          <a:xfrm>
            <a:off x="451345" y="876300"/>
            <a:ext cx="8243393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 b="1" dirty="0">
              <a:latin typeface="Century Gothic Bold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36E07C83-CAF0-454B-871E-4D2181B2F099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58969" y="383177"/>
            <a:ext cx="341902" cy="3419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869833"/>
      </p:ext>
    </p:extLst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CA36A491-585D-164D-887B-14B8E2E014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0"/>
            <a:ext cx="9177917" cy="6858000"/>
          </a:xfrm>
          <a:prstGeom prst="rect">
            <a:avLst/>
          </a:prstGeom>
        </p:spPr>
      </p:pic>
      <p:grpSp>
        <p:nvGrpSpPr>
          <p:cNvPr id="11" name="Group 212">
            <a:extLst>
              <a:ext uri="{FF2B5EF4-FFF2-40B4-BE49-F238E27FC236}">
                <a16:creationId xmlns:a16="http://schemas.microsoft.com/office/drawing/2014/main" id="{C7AB6DAB-55F2-3A43-8842-C3D16D5C8A79}"/>
              </a:ext>
            </a:extLst>
          </p:cNvPr>
          <p:cNvGrpSpPr/>
          <p:nvPr/>
        </p:nvGrpSpPr>
        <p:grpSpPr>
          <a:xfrm>
            <a:off x="428937" y="1179261"/>
            <a:ext cx="1776206" cy="1776207"/>
            <a:chOff x="775367" y="7687"/>
            <a:chExt cx="5039999" cy="5039997"/>
          </a:xfrm>
        </p:grpSpPr>
        <p:sp>
          <p:nvSpPr>
            <p:cNvPr id="12" name="Shape 210">
              <a:extLst>
                <a:ext uri="{FF2B5EF4-FFF2-40B4-BE49-F238E27FC236}">
                  <a16:creationId xmlns:a16="http://schemas.microsoft.com/office/drawing/2014/main" id="{8BAE1C83-80B1-4245-A578-D965B1D625FE}"/>
                </a:ext>
              </a:extLst>
            </p:cNvPr>
            <p:cNvSpPr/>
            <p:nvPr/>
          </p:nvSpPr>
          <p:spPr>
            <a:xfrm>
              <a:off x="775367" y="7687"/>
              <a:ext cx="5039999" cy="50399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80" h="21589" extrusionOk="0">
                  <a:moveTo>
                    <a:pt x="9841" y="0"/>
                  </a:moveTo>
                  <a:cubicBezTo>
                    <a:pt x="7322" y="0"/>
                    <a:pt x="4803" y="1055"/>
                    <a:pt x="2882" y="3163"/>
                  </a:cubicBezTo>
                  <a:cubicBezTo>
                    <a:pt x="-961" y="7378"/>
                    <a:pt x="-961" y="14210"/>
                    <a:pt x="2882" y="18426"/>
                  </a:cubicBezTo>
                  <a:cubicBezTo>
                    <a:pt x="4817" y="20548"/>
                    <a:pt x="7357" y="21600"/>
                    <a:pt x="9893" y="21585"/>
                  </a:cubicBezTo>
                  <a:lnTo>
                    <a:pt x="9893" y="21589"/>
                  </a:lnTo>
                  <a:lnTo>
                    <a:pt x="19679" y="21589"/>
                  </a:lnTo>
                  <a:lnTo>
                    <a:pt x="16802" y="18419"/>
                  </a:lnTo>
                  <a:cubicBezTo>
                    <a:pt x="20639" y="14203"/>
                    <a:pt x="20637" y="7376"/>
                    <a:pt x="16796" y="3163"/>
                  </a:cubicBezTo>
                  <a:cubicBezTo>
                    <a:pt x="14875" y="1055"/>
                    <a:pt x="12359" y="0"/>
                    <a:pt x="9841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25400" tIns="25400" rIns="25400" bIns="25400" numCol="1" rtlCol="0" anchor="ctr">
              <a:noAutofit/>
            </a:bodyPr>
            <a:lstStyle/>
            <a:p>
              <a:pPr algn="ctr" defTabSz="292100" rtl="0"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 sz="1100" dirty="0"/>
            </a:p>
          </p:txBody>
        </p:sp>
        <p:sp>
          <p:nvSpPr>
            <p:cNvPr id="13" name="Shape 211" descr="Textfeld 23">
              <a:extLst>
                <a:ext uri="{FF2B5EF4-FFF2-40B4-BE49-F238E27FC236}">
                  <a16:creationId xmlns:a16="http://schemas.microsoft.com/office/drawing/2014/main" id="{71661D08-443D-D344-9CBD-8FEF322FFD40}"/>
                </a:ext>
              </a:extLst>
            </p:cNvPr>
            <p:cNvSpPr/>
            <p:nvPr/>
          </p:nvSpPr>
          <p:spPr>
            <a:xfrm>
              <a:off x="884944" y="62042"/>
              <a:ext cx="4639528" cy="486515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lnSpc>
                  <a:spcPct val="90000"/>
                </a:lnSpc>
                <a:defRPr sz="48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pPr>
              <a:r>
                <a:rPr lang="id-ID" sz="2000">
                  <a:solidFill>
                    <a:schemeClr val="bg2"/>
                  </a:solidFill>
                </a:rPr>
                <a:t>...atau  </a:t>
              </a:r>
              <a:br>
                <a:rPr lang="en-US" sz="2000" dirty="0">
                  <a:solidFill>
                    <a:schemeClr val="bg2"/>
                  </a:solidFill>
                </a:rPr>
              </a:br>
              <a:r>
                <a:rPr lang="id-ID" sz="2000">
                  <a:solidFill>
                    <a:schemeClr val="bg2"/>
                  </a:solidFill>
                </a:rPr>
                <a:t>berupa seni mural terumbu. </a:t>
              </a:r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C1A1D4C7-A695-A44B-A9D6-F3A7F686AB8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36FF382-EA6C-4E47-A45C-30CAB53ED68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17" name="Title 8">
            <a:extLst>
              <a:ext uri="{FF2B5EF4-FFF2-40B4-BE49-F238E27FC236}">
                <a16:creationId xmlns:a16="http://schemas.microsoft.com/office/drawing/2014/main" id="{C34077B9-B25C-FE43-953A-DF1BF3562D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id-ID"/>
              <a:t>Pelajaran 2: Para pembangun terumbu</a:t>
            </a:r>
          </a:p>
        </p:txBody>
      </p:sp>
      <p:sp>
        <p:nvSpPr>
          <p:cNvPr id="22" name="Shape 28">
            <a:extLst>
              <a:ext uri="{FF2B5EF4-FFF2-40B4-BE49-F238E27FC236}">
                <a16:creationId xmlns:a16="http://schemas.microsoft.com/office/drawing/2014/main" id="{515AA5F9-DDE0-2246-BD7C-F04A23A72A99}"/>
              </a:ext>
            </a:extLst>
          </p:cNvPr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</p:spTree>
    <p:extLst>
      <p:ext uri="{BB962C8B-B14F-4D97-AF65-F5344CB8AC3E}">
        <p14:creationId xmlns:p14="http://schemas.microsoft.com/office/powerpoint/2010/main" val="262440023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71057BFF-BC0D-8741-9808-0E5C97AC357F}"/>
              </a:ext>
            </a:extLst>
          </p:cNvPr>
          <p:cNvSpPr txBox="1"/>
          <p:nvPr/>
        </p:nvSpPr>
        <p:spPr>
          <a:xfrm>
            <a:off x="4742185" y="1551805"/>
            <a:ext cx="3831189" cy="317009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id-ID" sz="2800" b="1" u="none" strike="noStrike" cap="none" spc="0" normalizeH="0" dirty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Sekarang lengkapi  </a:t>
            </a:r>
            <a:br>
              <a:rPr kumimoji="0" lang="en-GB" sz="2800" b="1" u="none" strike="noStrike" cap="none" spc="0" normalizeH="0" baseline="0" dirty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</a:br>
            <a:r>
              <a:rPr lang="id-ID" sz="2800" b="1" u="none" strike="noStrike" cap="none" spc="0" normalizeH="0" dirty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catatan penyelaman kalian:</a:t>
            </a: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GB" sz="2400" b="1" dirty="0">
              <a:solidFill>
                <a:schemeClr val="bg2"/>
              </a:solidFill>
              <a:latin typeface="Century Gothic" panose="020B0502020202020204" pitchFamily="34" charset="0"/>
            </a:endParaRP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id-ID" sz="2000" b="1" u="none" strike="noStrike" cap="none" spc="0" normalizeH="0" dirty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Jelaskan apa yang telah kalian lihat dan bagaimana perasaan kalian saat pertama kali melakukan </a:t>
            </a:r>
            <a:r>
              <a:rPr lang="id-ID" sz="2000" b="1" dirty="0">
                <a:solidFill>
                  <a:schemeClr val="bg2"/>
                </a:solidFill>
                <a:latin typeface="Century Gothic" panose="020B0502020202020204" pitchFamily="34" charset="0"/>
              </a:rPr>
              <a:t>penyelaman</a:t>
            </a:r>
            <a:r>
              <a:rPr lang="id-ID" sz="2000" b="1" u="none" strike="noStrike" cap="none" spc="0" normalizeH="0" dirty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 virtual ini. </a:t>
            </a: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2000" b="1" u="none" strike="noStrike" cap="none" spc="0" normalizeH="0" baseline="0" dirty="0">
              <a:ln>
                <a:noFill/>
              </a:ln>
              <a:solidFill>
                <a:schemeClr val="bg2"/>
              </a:solidFill>
              <a:effectLst/>
              <a:uFillTx/>
              <a:latin typeface="Century Gothic" panose="020B0502020202020204" pitchFamily="34" charset="0"/>
              <a:sym typeface="Calibri"/>
            </a:endParaRP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id-ID" sz="2000" b="1" u="none" strike="noStrike" cap="none" spc="0" normalizeH="0" dirty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Kata apa sajakah </a:t>
            </a:r>
            <a:r>
              <a:rPr lang="id-ID" sz="2000" b="1" dirty="0">
                <a:solidFill>
                  <a:schemeClr val="bg2"/>
                </a:solidFill>
                <a:latin typeface="Century Gothic" panose="020B0502020202020204" pitchFamily="34" charset="0"/>
              </a:rPr>
              <a:t>yang dapat kalian gunakan untuk mendeskripsikan habitat karang</a:t>
            </a:r>
            <a:r>
              <a:rPr lang="id-ID" sz="2000" b="1" u="none" strike="noStrike" cap="none" spc="0" normalizeH="0" dirty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?</a:t>
            </a:r>
            <a:endParaRPr kumimoji="0" lang="en-GB" sz="2000" b="1" u="none" strike="noStrike" cap="none" spc="0" normalizeH="0" baseline="0" dirty="0">
              <a:ln>
                <a:noFill/>
              </a:ln>
              <a:solidFill>
                <a:schemeClr val="bg2"/>
              </a:solidFill>
              <a:effectLst/>
              <a:uFillTx/>
              <a:latin typeface="Century Gothic" panose="020B0502020202020204" pitchFamily="34" charset="0"/>
              <a:sym typeface="Calibri"/>
            </a:endParaRPr>
          </a:p>
        </p:txBody>
      </p:sp>
      <p:sp>
        <p:nvSpPr>
          <p:cNvPr id="7" name="Title 8">
            <a:extLst>
              <a:ext uri="{FF2B5EF4-FFF2-40B4-BE49-F238E27FC236}">
                <a16:creationId xmlns:a16="http://schemas.microsoft.com/office/drawing/2014/main" id="{793F0535-1755-FB43-B877-E4E05FE605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id-ID"/>
              <a:t>Pelajaran 2: Para pembangun terumbu</a:t>
            </a: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991" y="1340629"/>
            <a:ext cx="3604045" cy="506924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8"/>
          <p:cNvSpPr/>
          <p:nvPr/>
        </p:nvSpPr>
        <p:spPr>
          <a:xfrm>
            <a:off x="1783556" y="1524000"/>
            <a:ext cx="90488" cy="145256"/>
          </a:xfrm>
          <a:prstGeom prst="rect">
            <a:avLst/>
          </a:prstGeom>
          <a:solidFill>
            <a:schemeClr val="tx1"/>
          </a:solidFill>
          <a:ln w="12700" cap="flat">
            <a:solidFill>
              <a:schemeClr val="tx1"/>
            </a:solidFill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GB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885339891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AD30D503-855A-CB4C-8F8D-DBB81B2A9BE1}"/>
              </a:ext>
            </a:extLst>
          </p:cNvPr>
          <p:cNvSpPr txBox="1"/>
          <p:nvPr/>
        </p:nvSpPr>
        <p:spPr>
          <a:xfrm>
            <a:off x="1857840" y="4869450"/>
            <a:ext cx="5337044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2693988" algn="l"/>
              </a:tabLst>
            </a:pPr>
            <a:r>
              <a:rPr lang="id-ID" sz="1400" b="1" u="none" strike="noStrike" cap="none" spc="0" normalizeH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Gambar dan foto lainnya </a:t>
            </a:r>
            <a:r>
              <a:rPr lang="id-ID" sz="1400" b="1">
                <a:solidFill>
                  <a:schemeClr val="bg2"/>
                </a:solidFill>
                <a:latin typeface="Century Gothic" panose="020B0502020202020204" pitchFamily="34" charset="0"/>
              </a:rPr>
              <a:t>	</a:t>
            </a:r>
            <a:r>
              <a:rPr lang="id-ID" sz="1400" b="1" u="none" strike="noStrike" cap="none" spc="0" normalizeH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XL Catlin Seaview Survey</a:t>
            </a:r>
          </a:p>
        </p:txBody>
      </p:sp>
      <p:sp>
        <p:nvSpPr>
          <p:cNvPr id="8" name="Title 8">
            <a:extLst>
              <a:ext uri="{FF2B5EF4-FFF2-40B4-BE49-F238E27FC236}">
                <a16:creationId xmlns:a16="http://schemas.microsoft.com/office/drawing/2014/main" id="{51F63E4D-6BBF-3E43-84DD-D801409E70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id-ID"/>
              <a:t>Pelajaran 2: Para pembangun terumbu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E64F37E-189F-E941-B00C-251CDB295DFE}"/>
              </a:ext>
            </a:extLst>
          </p:cNvPr>
          <p:cNvSpPr txBox="1"/>
          <p:nvPr/>
        </p:nvSpPr>
        <p:spPr>
          <a:xfrm>
            <a:off x="449263" y="2222500"/>
            <a:ext cx="1332036" cy="152349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defTabSz="457200" rtl="0">
              <a:lnSpc>
                <a:spcPct val="150000"/>
              </a:lnSpc>
            </a:pPr>
            <a:r>
              <a:rPr lang="id-ID" sz="2000" u="sng">
                <a:solidFill>
                  <a:schemeClr val="bg2"/>
                </a:solidFill>
                <a:latin typeface="Century Gothic Bold"/>
              </a:rPr>
              <a:t>Slide</a:t>
            </a:r>
          </a:p>
          <a:p>
            <a:pPr defTabSz="457200" rtl="0">
              <a:lnSpc>
                <a:spcPct val="150000"/>
              </a:lnSpc>
            </a:pPr>
            <a:r>
              <a:rPr lang="id-ID" sz="1400">
                <a:solidFill>
                  <a:schemeClr val="bg2"/>
                </a:solidFill>
                <a:latin typeface="Century Gothic Bold"/>
              </a:rPr>
              <a:t>Slide 6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id-ID" sz="1400" u="none" strike="noStrike" cap="none" spc="0" normalizeH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 Bold"/>
                <a:sym typeface="Calibri"/>
              </a:rPr>
              <a:t>Slide 9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id-ID" sz="1400">
                <a:solidFill>
                  <a:schemeClr val="bg2"/>
                </a:solidFill>
                <a:latin typeface="Century Gothic Bold"/>
              </a:rPr>
              <a:t>Slide 10</a:t>
            </a:r>
            <a:endParaRPr lang="en-US" sz="1400" dirty="0">
              <a:solidFill>
                <a:schemeClr val="bg2"/>
              </a:solidFill>
              <a:latin typeface="Century Gothic Bold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634533F-CA18-FE46-BE81-BE5A248F4DAB}"/>
              </a:ext>
            </a:extLst>
          </p:cNvPr>
          <p:cNvSpPr txBox="1"/>
          <p:nvPr/>
        </p:nvSpPr>
        <p:spPr>
          <a:xfrm>
            <a:off x="1857840" y="2226154"/>
            <a:ext cx="2946772" cy="152349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id-ID" sz="2000" u="sng">
                <a:solidFill>
                  <a:schemeClr val="bg2"/>
                </a:solidFill>
                <a:latin typeface="Century Gothic Bold"/>
              </a:rPr>
              <a:t>Gambar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id-ID" sz="1400">
                <a:solidFill>
                  <a:schemeClr val="bg2"/>
                </a:solidFill>
                <a:latin typeface="Century Gothic Bold"/>
              </a:rPr>
              <a:t>Gambar satelit</a:t>
            </a:r>
          </a:p>
          <a:p>
            <a:pPr defTabSz="457200" rtl="0">
              <a:lnSpc>
                <a:spcPct val="150000"/>
              </a:lnSpc>
            </a:pPr>
            <a:r>
              <a:rPr lang="id-ID" sz="1400">
                <a:solidFill>
                  <a:schemeClr val="bg2"/>
                </a:solidFill>
                <a:latin typeface="Century Gothic Bold"/>
              </a:rPr>
              <a:t>Terumbu dalam kotak</a:t>
            </a:r>
          </a:p>
          <a:p>
            <a:pPr defTabSz="457200" rtl="0">
              <a:lnSpc>
                <a:spcPct val="150000"/>
              </a:lnSpc>
            </a:pPr>
            <a:r>
              <a:rPr lang="id-ID" sz="1400" u="none" strike="noStrike" cap="none" spc="0" normalizeH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 Bold"/>
                <a:sym typeface="Calibri"/>
              </a:rPr>
              <a:t>Seni mural terumbu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0425F66-0654-FC43-A7A7-870C4807D16E}"/>
              </a:ext>
            </a:extLst>
          </p:cNvPr>
          <p:cNvSpPr txBox="1"/>
          <p:nvPr/>
        </p:nvSpPr>
        <p:spPr>
          <a:xfrm>
            <a:off x="4418180" y="2222500"/>
            <a:ext cx="2946772" cy="152349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id-ID" sz="2000" u="sng">
                <a:solidFill>
                  <a:schemeClr val="bg2"/>
                </a:solidFill>
                <a:latin typeface="Century Gothic Bold"/>
              </a:rPr>
              <a:t>Kredit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id-ID" sz="1400">
                <a:solidFill>
                  <a:schemeClr val="bg2"/>
                </a:solidFill>
                <a:latin typeface="Century Gothic Bold"/>
              </a:rPr>
              <a:t>Google/Landsat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id-ID" sz="1400" u="none" strike="noStrike" cap="none" spc="0" normalizeH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 Bold"/>
                <a:sym typeface="Calibri"/>
              </a:rPr>
              <a:t>Encounter Edu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id-ID" sz="1400" u="none" strike="noStrike" cap="none" spc="0" normalizeH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 Bold"/>
                <a:sym typeface="Calibri"/>
              </a:rPr>
              <a:t>Encounter Edu</a:t>
            </a:r>
          </a:p>
        </p:txBody>
      </p:sp>
    </p:spTree>
    <p:extLst>
      <p:ext uri="{BB962C8B-B14F-4D97-AF65-F5344CB8AC3E}">
        <p14:creationId xmlns:p14="http://schemas.microsoft.com/office/powerpoint/2010/main" val="4147027562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02ED9E68-44AF-814E-8A0D-2FA6671D61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id-ID"/>
              <a:t>Pelajaran 2: Para pembangun terumbu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314875AA-FDBE-4745-9E8D-FD767774481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745810" y="2782362"/>
            <a:ext cx="2536009" cy="1053385"/>
          </a:xfrm>
        </p:spPr>
        <p:txBody>
          <a:bodyPr rtlCol="0"/>
          <a:lstStyle/>
          <a:p>
            <a:pPr defTabSz="457200" rtl="0" hangingPunct="0">
              <a:lnSpc>
                <a:spcPct val="100000"/>
              </a:lnSpc>
              <a:spcBef>
                <a:spcPts val="0"/>
              </a:spcBef>
              <a:buSzTx/>
            </a:pPr>
            <a:r>
              <a:rPr lang="id-ID" sz="1800" dirty="0">
                <a:solidFill>
                  <a:schemeClr val="bg2"/>
                </a:solidFill>
              </a:rPr>
              <a:t>Menjelaskan bagaimana hewan karang kecil mampu membangun terumbu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1474CFCC-828E-194E-A4B6-B5824D515CC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 rtlCol="0"/>
          <a:lstStyle/>
          <a:p>
            <a:pPr defTabSz="457200" rtl="0" hangingPunct="0">
              <a:lnSpc>
                <a:spcPct val="100000"/>
              </a:lnSpc>
              <a:spcBef>
                <a:spcPts val="0"/>
              </a:spcBef>
              <a:buSzTx/>
            </a:pPr>
            <a:r>
              <a:rPr lang="id-ID" sz="1800">
                <a:solidFill>
                  <a:schemeClr val="bg2"/>
                </a:solidFill>
              </a:rPr>
              <a:t>Mengidentifikasi berbagai makhluk hidup yang tinggal di habitat karang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96B543EF-39EE-C947-8F19-DFC642F8A25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48615" y="4861331"/>
            <a:ext cx="3096875" cy="1053385"/>
          </a:xfrm>
        </p:spPr>
        <p:txBody>
          <a:bodyPr rtlCol="0"/>
          <a:lstStyle/>
          <a:p>
            <a:pPr defTabSz="457200" rtl="0"/>
            <a:r>
              <a:rPr lang="id-ID" sz="1800" dirty="0">
                <a:solidFill>
                  <a:schemeClr val="bg2"/>
                </a:solidFill>
              </a:rPr>
              <a:t>Mengulas kembali </a:t>
            </a:r>
            <a:br>
              <a:rPr lang="en-GB" sz="1800" dirty="0">
                <a:solidFill>
                  <a:schemeClr val="bg2"/>
                </a:solidFill>
              </a:rPr>
            </a:br>
            <a:r>
              <a:rPr lang="id-ID" sz="1800" dirty="0">
                <a:solidFill>
                  <a:schemeClr val="bg2"/>
                </a:solidFill>
              </a:rPr>
              <a:t>tentang keanekaragaman kehidupan di terumbu karang</a:t>
            </a:r>
            <a:endParaRPr lang="en-GB" sz="1800" dirty="0">
              <a:solidFill>
                <a:schemeClr val="bg2"/>
              </a:solidFill>
            </a:endParaRP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47EA040D-E788-1D40-B7C8-468E26250192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 rtlCol="0"/>
          <a:lstStyle/>
          <a:p>
            <a:pPr defTabSz="457200" rtl="0" hangingPunct="0">
              <a:lnSpc>
                <a:spcPct val="100000"/>
              </a:lnSpc>
              <a:spcBef>
                <a:spcPts val="0"/>
              </a:spcBef>
              <a:buSzTx/>
            </a:pPr>
            <a:r>
              <a:rPr lang="id-ID" sz="1800">
                <a:solidFill>
                  <a:schemeClr val="bg2"/>
                </a:solidFill>
              </a:rPr>
              <a:t>Buatlah karya seni habitat karang versi kalian  </a:t>
            </a:r>
          </a:p>
        </p:txBody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9CD4DDFB-9CD1-9C4F-A3F0-ACB8028653A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49946" y="1026912"/>
            <a:ext cx="3670909" cy="359903"/>
          </a:xfrm>
        </p:spPr>
        <p:txBody>
          <a:bodyPr rtlCol="0"/>
          <a:lstStyle/>
          <a:p>
            <a:pPr rtl="0"/>
            <a:r>
              <a:rPr lang="id-ID" sz="3400" dirty="0"/>
              <a:t>Tujuan Pembelajaran</a:t>
            </a:r>
          </a:p>
        </p:txBody>
      </p:sp>
    </p:spTree>
    <p:extLst>
      <p:ext uri="{BB962C8B-B14F-4D97-AF65-F5344CB8AC3E}">
        <p14:creationId xmlns:p14="http://schemas.microsoft.com/office/powerpoint/2010/main" val="2874517913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E879D3A8-1C7D-0441-A8C3-2217C963284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042" t="454"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19" name="Group 212">
            <a:extLst>
              <a:ext uri="{FF2B5EF4-FFF2-40B4-BE49-F238E27FC236}">
                <a16:creationId xmlns:a16="http://schemas.microsoft.com/office/drawing/2014/main" id="{86E18285-0258-1E4E-8B3B-7EC3A1BECBF6}"/>
              </a:ext>
            </a:extLst>
          </p:cNvPr>
          <p:cNvGrpSpPr/>
          <p:nvPr/>
        </p:nvGrpSpPr>
        <p:grpSpPr>
          <a:xfrm>
            <a:off x="479920" y="3268459"/>
            <a:ext cx="2655840" cy="2816381"/>
            <a:chOff x="775367" y="7687"/>
            <a:chExt cx="5039999" cy="5344656"/>
          </a:xfrm>
        </p:grpSpPr>
        <p:sp>
          <p:nvSpPr>
            <p:cNvPr id="20" name="Shape 210">
              <a:extLst>
                <a:ext uri="{FF2B5EF4-FFF2-40B4-BE49-F238E27FC236}">
                  <a16:creationId xmlns:a16="http://schemas.microsoft.com/office/drawing/2014/main" id="{3660DE5A-74D6-7243-9176-1843379CDEE8}"/>
                </a:ext>
              </a:extLst>
            </p:cNvPr>
            <p:cNvSpPr/>
            <p:nvPr/>
          </p:nvSpPr>
          <p:spPr>
            <a:xfrm>
              <a:off x="775367" y="7687"/>
              <a:ext cx="5039999" cy="50399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80" h="21589" extrusionOk="0">
                  <a:moveTo>
                    <a:pt x="9841" y="0"/>
                  </a:moveTo>
                  <a:cubicBezTo>
                    <a:pt x="7322" y="0"/>
                    <a:pt x="4803" y="1055"/>
                    <a:pt x="2882" y="3163"/>
                  </a:cubicBezTo>
                  <a:cubicBezTo>
                    <a:pt x="-961" y="7378"/>
                    <a:pt x="-961" y="14210"/>
                    <a:pt x="2882" y="18426"/>
                  </a:cubicBezTo>
                  <a:cubicBezTo>
                    <a:pt x="4817" y="20548"/>
                    <a:pt x="7357" y="21600"/>
                    <a:pt x="9893" y="21585"/>
                  </a:cubicBezTo>
                  <a:lnTo>
                    <a:pt x="9893" y="21589"/>
                  </a:lnTo>
                  <a:lnTo>
                    <a:pt x="19679" y="21589"/>
                  </a:lnTo>
                  <a:lnTo>
                    <a:pt x="16802" y="18419"/>
                  </a:lnTo>
                  <a:cubicBezTo>
                    <a:pt x="20639" y="14203"/>
                    <a:pt x="20637" y="7376"/>
                    <a:pt x="16796" y="3163"/>
                  </a:cubicBezTo>
                  <a:cubicBezTo>
                    <a:pt x="14875" y="1055"/>
                    <a:pt x="12359" y="0"/>
                    <a:pt x="9841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25400" tIns="25400" rIns="25400" bIns="25400" numCol="1" rtlCol="0" anchor="ctr">
              <a:noAutofit/>
            </a:bodyPr>
            <a:lstStyle/>
            <a:p>
              <a:pPr algn="ctr" defTabSz="292100" rtl="0"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 sz="1100" dirty="0"/>
            </a:p>
          </p:txBody>
        </p:sp>
        <p:sp>
          <p:nvSpPr>
            <p:cNvPr id="21" name="Shape 211" descr="Textfeld 23">
              <a:extLst>
                <a:ext uri="{FF2B5EF4-FFF2-40B4-BE49-F238E27FC236}">
                  <a16:creationId xmlns:a16="http://schemas.microsoft.com/office/drawing/2014/main" id="{AF0CACE1-650C-2B4D-A862-8EFDB5F844D8}"/>
                </a:ext>
              </a:extLst>
            </p:cNvPr>
            <p:cNvSpPr/>
            <p:nvPr/>
          </p:nvSpPr>
          <p:spPr>
            <a:xfrm>
              <a:off x="914795" y="312346"/>
              <a:ext cx="4806263" cy="5039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lnSpc>
                  <a:spcPct val="90000"/>
                </a:lnSpc>
                <a:defRPr sz="48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pPr>
              <a:r>
                <a:rPr lang="id-ID" sz="1600" dirty="0">
                  <a:solidFill>
                    <a:schemeClr val="bg2"/>
                  </a:solidFill>
                </a:rPr>
                <a:t>Ini adalah gambar foto karang dari jarak dekat, yang memperlihatkan banyaknya polip karang kecil, sang hewan yang membangun seluruh terumbu. </a:t>
              </a:r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C1A1D4C7-A695-A44B-A9D6-F3A7F686AB8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36FF382-EA6C-4E47-A45C-30CAB53ED68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17" name="Title 8">
            <a:extLst>
              <a:ext uri="{FF2B5EF4-FFF2-40B4-BE49-F238E27FC236}">
                <a16:creationId xmlns:a16="http://schemas.microsoft.com/office/drawing/2014/main" id="{C34077B9-B25C-FE43-953A-DF1BF3562D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id-ID"/>
              <a:t>Pelajaran 2: Para pembangun terumbu</a:t>
            </a:r>
          </a:p>
        </p:txBody>
      </p:sp>
      <p:sp>
        <p:nvSpPr>
          <p:cNvPr id="22" name="Shape 28">
            <a:extLst>
              <a:ext uri="{FF2B5EF4-FFF2-40B4-BE49-F238E27FC236}">
                <a16:creationId xmlns:a16="http://schemas.microsoft.com/office/drawing/2014/main" id="{515AA5F9-DDE0-2246-BD7C-F04A23A72A99}"/>
              </a:ext>
            </a:extLst>
          </p:cNvPr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</p:spTree>
    <p:extLst>
      <p:ext uri="{BB962C8B-B14F-4D97-AF65-F5344CB8AC3E}">
        <p14:creationId xmlns:p14="http://schemas.microsoft.com/office/powerpoint/2010/main" val="638994074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5E45739A-F23E-7B48-9E15-B6C46CB0DA0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0"/>
            <a:ext cx="9144001" cy="6858001"/>
          </a:xfrm>
          <a:prstGeom prst="rect">
            <a:avLst/>
          </a:prstGeom>
        </p:spPr>
      </p:pic>
      <p:sp>
        <p:nvSpPr>
          <p:cNvPr id="11" name="Shape 210">
            <a:extLst>
              <a:ext uri="{FF2B5EF4-FFF2-40B4-BE49-F238E27FC236}">
                <a16:creationId xmlns:a16="http://schemas.microsoft.com/office/drawing/2014/main" id="{C45F2494-49FB-484F-A686-C360D14EB05C}"/>
              </a:ext>
            </a:extLst>
          </p:cNvPr>
          <p:cNvSpPr/>
          <p:nvPr/>
        </p:nvSpPr>
        <p:spPr>
          <a:xfrm>
            <a:off x="355093" y="3209760"/>
            <a:ext cx="3013733" cy="30137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80" h="21589" extrusionOk="0">
                <a:moveTo>
                  <a:pt x="9841" y="0"/>
                </a:moveTo>
                <a:cubicBezTo>
                  <a:pt x="7322" y="0"/>
                  <a:pt x="4803" y="1055"/>
                  <a:pt x="2882" y="3163"/>
                </a:cubicBezTo>
                <a:cubicBezTo>
                  <a:pt x="-961" y="7378"/>
                  <a:pt x="-961" y="14210"/>
                  <a:pt x="2882" y="18426"/>
                </a:cubicBezTo>
                <a:cubicBezTo>
                  <a:pt x="4817" y="20548"/>
                  <a:pt x="7357" y="21600"/>
                  <a:pt x="9893" y="21585"/>
                </a:cubicBezTo>
                <a:lnTo>
                  <a:pt x="9893" y="21589"/>
                </a:lnTo>
                <a:lnTo>
                  <a:pt x="19679" y="21589"/>
                </a:lnTo>
                <a:lnTo>
                  <a:pt x="16802" y="18419"/>
                </a:lnTo>
                <a:cubicBezTo>
                  <a:pt x="20639" y="14203"/>
                  <a:pt x="20637" y="7376"/>
                  <a:pt x="16796" y="3163"/>
                </a:cubicBezTo>
                <a:cubicBezTo>
                  <a:pt x="14875" y="1055"/>
                  <a:pt x="12359" y="0"/>
                  <a:pt x="9841" y="0"/>
                </a:cubicBezTo>
                <a:close/>
              </a:path>
            </a:pathLst>
          </a:cu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100" dirty="0"/>
          </a:p>
        </p:txBody>
      </p:sp>
      <p:sp>
        <p:nvSpPr>
          <p:cNvPr id="12" name="Shape 211" descr="Textfeld 23">
            <a:extLst>
              <a:ext uri="{FF2B5EF4-FFF2-40B4-BE49-F238E27FC236}">
                <a16:creationId xmlns:a16="http://schemas.microsoft.com/office/drawing/2014/main" id="{5131B5BF-71A6-E447-BE61-1741927321E0}"/>
              </a:ext>
            </a:extLst>
          </p:cNvPr>
          <p:cNvSpPr/>
          <p:nvPr/>
        </p:nvSpPr>
        <p:spPr>
          <a:xfrm>
            <a:off x="395289" y="3253858"/>
            <a:ext cx="2975298" cy="312804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22860" tIns="22860" rIns="22860" bIns="22860" numCol="1" rtlCol="0" anchor="ctr">
            <a:noAutofit/>
          </a:bodyPr>
          <a:lstStyle/>
          <a:p>
            <a:pPr algn="ctr" rtl="0">
              <a:lnSpc>
                <a:spcPct val="90000"/>
              </a:lnSpc>
              <a:defRPr sz="4800" b="1">
                <a:solidFill>
                  <a:srgbClr val="2523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pPr>
            <a:r>
              <a:rPr lang="id-ID" sz="1800" dirty="0">
                <a:solidFill>
                  <a:schemeClr val="bg2"/>
                </a:solidFill>
              </a:rPr>
              <a:t>Kalian dapat melihat setiap polip yang hidup </a:t>
            </a:r>
            <a:br>
              <a:rPr lang="en-GB" sz="1800" dirty="0">
                <a:solidFill>
                  <a:schemeClr val="bg2"/>
                </a:solidFill>
              </a:rPr>
            </a:br>
            <a:r>
              <a:rPr lang="id-ID" sz="1800" dirty="0">
                <a:solidFill>
                  <a:schemeClr val="bg2"/>
                </a:solidFill>
              </a:rPr>
              <a:t>di dalam struktur karang Polip yang semuanya hidup bersama ini </a:t>
            </a:r>
            <a:br>
              <a:rPr lang="en-GB" sz="1800" dirty="0">
                <a:solidFill>
                  <a:schemeClr val="bg2"/>
                </a:solidFill>
              </a:rPr>
            </a:br>
            <a:r>
              <a:rPr lang="id-ID" sz="1800" dirty="0">
                <a:solidFill>
                  <a:schemeClr val="bg2"/>
                </a:solidFill>
              </a:rPr>
              <a:t>disebut  </a:t>
            </a:r>
            <a:br>
              <a:rPr lang="en-US" sz="1800" dirty="0">
                <a:solidFill>
                  <a:schemeClr val="bg2"/>
                </a:solidFill>
              </a:rPr>
            </a:br>
            <a:r>
              <a:rPr lang="id-ID" sz="1800" dirty="0">
                <a:solidFill>
                  <a:schemeClr val="bg2"/>
                </a:solidFill>
              </a:rPr>
              <a:t>koloni.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1A1D4C7-A695-A44B-A9D6-F3A7F686AB8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36FF382-EA6C-4E47-A45C-30CAB53ED68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17" name="Title 8">
            <a:extLst>
              <a:ext uri="{FF2B5EF4-FFF2-40B4-BE49-F238E27FC236}">
                <a16:creationId xmlns:a16="http://schemas.microsoft.com/office/drawing/2014/main" id="{C34077B9-B25C-FE43-953A-DF1BF3562D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id-ID"/>
              <a:t>Pelajaran 2: Para pembangun terumbu</a:t>
            </a:r>
          </a:p>
        </p:txBody>
      </p:sp>
      <p:sp>
        <p:nvSpPr>
          <p:cNvPr id="22" name="Shape 28">
            <a:extLst>
              <a:ext uri="{FF2B5EF4-FFF2-40B4-BE49-F238E27FC236}">
                <a16:creationId xmlns:a16="http://schemas.microsoft.com/office/drawing/2014/main" id="{515AA5F9-DDE0-2246-BD7C-F04A23A72A99}"/>
              </a:ext>
            </a:extLst>
          </p:cNvPr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</p:spTree>
    <p:extLst>
      <p:ext uri="{BB962C8B-B14F-4D97-AF65-F5344CB8AC3E}">
        <p14:creationId xmlns:p14="http://schemas.microsoft.com/office/powerpoint/2010/main" val="1625359986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6059EEF5-68B3-5347-BA14-5985D924AA9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0160"/>
            <a:ext cx="9144000" cy="6847840"/>
          </a:xfrm>
          <a:prstGeom prst="rect">
            <a:avLst/>
          </a:prstGeom>
        </p:spPr>
      </p:pic>
      <p:sp>
        <p:nvSpPr>
          <p:cNvPr id="11" name="Shape 210">
            <a:extLst>
              <a:ext uri="{FF2B5EF4-FFF2-40B4-BE49-F238E27FC236}">
                <a16:creationId xmlns:a16="http://schemas.microsoft.com/office/drawing/2014/main" id="{03065BFE-D0EF-0C41-B723-1688F80FD08F}"/>
              </a:ext>
            </a:extLst>
          </p:cNvPr>
          <p:cNvSpPr/>
          <p:nvPr/>
        </p:nvSpPr>
        <p:spPr>
          <a:xfrm flipH="1">
            <a:off x="6038898" y="3115144"/>
            <a:ext cx="2655840" cy="265584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80" h="21589" extrusionOk="0">
                <a:moveTo>
                  <a:pt x="9841" y="0"/>
                </a:moveTo>
                <a:cubicBezTo>
                  <a:pt x="7322" y="0"/>
                  <a:pt x="4803" y="1055"/>
                  <a:pt x="2882" y="3163"/>
                </a:cubicBezTo>
                <a:cubicBezTo>
                  <a:pt x="-961" y="7378"/>
                  <a:pt x="-961" y="14210"/>
                  <a:pt x="2882" y="18426"/>
                </a:cubicBezTo>
                <a:cubicBezTo>
                  <a:pt x="4817" y="20548"/>
                  <a:pt x="7357" y="21600"/>
                  <a:pt x="9893" y="21585"/>
                </a:cubicBezTo>
                <a:lnTo>
                  <a:pt x="9893" y="21589"/>
                </a:lnTo>
                <a:lnTo>
                  <a:pt x="19679" y="21589"/>
                </a:lnTo>
                <a:lnTo>
                  <a:pt x="16802" y="18419"/>
                </a:lnTo>
                <a:cubicBezTo>
                  <a:pt x="20639" y="14203"/>
                  <a:pt x="20637" y="7376"/>
                  <a:pt x="16796" y="3163"/>
                </a:cubicBezTo>
                <a:cubicBezTo>
                  <a:pt x="14875" y="1055"/>
                  <a:pt x="12359" y="0"/>
                  <a:pt x="9841" y="0"/>
                </a:cubicBezTo>
                <a:close/>
              </a:path>
            </a:pathLst>
          </a:cu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100" dirty="0"/>
          </a:p>
        </p:txBody>
      </p:sp>
      <p:sp>
        <p:nvSpPr>
          <p:cNvPr id="12" name="Shape 211" descr="Textfeld 23">
            <a:extLst>
              <a:ext uri="{FF2B5EF4-FFF2-40B4-BE49-F238E27FC236}">
                <a16:creationId xmlns:a16="http://schemas.microsoft.com/office/drawing/2014/main" id="{6114F66A-0806-9D43-998D-C248105313F6}"/>
              </a:ext>
            </a:extLst>
          </p:cNvPr>
          <p:cNvSpPr/>
          <p:nvPr/>
        </p:nvSpPr>
        <p:spPr>
          <a:xfrm>
            <a:off x="6100482" y="3175720"/>
            <a:ext cx="2532672" cy="265584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22860" tIns="22860" rIns="22860" bIns="22860" numCol="1" rtlCol="0" anchor="ctr">
            <a:noAutofit/>
          </a:bodyPr>
          <a:lstStyle/>
          <a:p>
            <a:pPr algn="ctr" rtl="0">
              <a:lnSpc>
                <a:spcPct val="90000"/>
              </a:lnSpc>
              <a:defRPr sz="4800" b="1">
                <a:solidFill>
                  <a:srgbClr val="2523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pPr>
            <a:r>
              <a:rPr lang="id-ID" sz="1800" dirty="0">
                <a:solidFill>
                  <a:schemeClr val="bg2"/>
                </a:solidFill>
              </a:rPr>
              <a:t>Struktur seperti ini </a:t>
            </a:r>
            <a:br>
              <a:rPr lang="en-US" sz="1800" dirty="0">
                <a:solidFill>
                  <a:schemeClr val="bg2"/>
                </a:solidFill>
              </a:rPr>
            </a:br>
            <a:r>
              <a:rPr lang="id-ID" sz="1800" dirty="0">
                <a:solidFill>
                  <a:schemeClr val="bg2"/>
                </a:solidFill>
              </a:rPr>
              <a:t>diciptakan oleh polip dari mineral yang larut di laut.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1A1D4C7-A695-A44B-A9D6-F3A7F686AB8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36FF382-EA6C-4E47-A45C-30CAB53ED68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17" name="Title 8">
            <a:extLst>
              <a:ext uri="{FF2B5EF4-FFF2-40B4-BE49-F238E27FC236}">
                <a16:creationId xmlns:a16="http://schemas.microsoft.com/office/drawing/2014/main" id="{C34077B9-B25C-FE43-953A-DF1BF3562D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id-ID"/>
              <a:t>Pelajaran 2: Para pembangun terumbu</a:t>
            </a:r>
          </a:p>
        </p:txBody>
      </p:sp>
      <p:sp>
        <p:nvSpPr>
          <p:cNvPr id="22" name="Shape 28">
            <a:extLst>
              <a:ext uri="{FF2B5EF4-FFF2-40B4-BE49-F238E27FC236}">
                <a16:creationId xmlns:a16="http://schemas.microsoft.com/office/drawing/2014/main" id="{515AA5F9-DDE0-2246-BD7C-F04A23A72A99}"/>
              </a:ext>
            </a:extLst>
          </p:cNvPr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</p:spTree>
    <p:extLst>
      <p:ext uri="{BB962C8B-B14F-4D97-AF65-F5344CB8AC3E}">
        <p14:creationId xmlns:p14="http://schemas.microsoft.com/office/powerpoint/2010/main" val="3363441700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B5F7FA69-1442-0C4F-9142-9B336CCB15B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6861702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C1A1D4C7-A695-A44B-A9D6-F3A7F686AB8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36FF382-EA6C-4E47-A45C-30CAB53ED68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17" name="Title 8">
            <a:extLst>
              <a:ext uri="{FF2B5EF4-FFF2-40B4-BE49-F238E27FC236}">
                <a16:creationId xmlns:a16="http://schemas.microsoft.com/office/drawing/2014/main" id="{C34077B9-B25C-FE43-953A-DF1BF3562D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id-ID"/>
              <a:t>Pelajaran 2: Para pembangun terumbu</a:t>
            </a:r>
          </a:p>
        </p:txBody>
      </p:sp>
      <p:sp>
        <p:nvSpPr>
          <p:cNvPr id="22" name="Shape 28">
            <a:extLst>
              <a:ext uri="{FF2B5EF4-FFF2-40B4-BE49-F238E27FC236}">
                <a16:creationId xmlns:a16="http://schemas.microsoft.com/office/drawing/2014/main" id="{515AA5F9-DDE0-2246-BD7C-F04A23A72A99}"/>
              </a:ext>
            </a:extLst>
          </p:cNvPr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11" name="Shape 210">
            <a:extLst>
              <a:ext uri="{FF2B5EF4-FFF2-40B4-BE49-F238E27FC236}">
                <a16:creationId xmlns:a16="http://schemas.microsoft.com/office/drawing/2014/main" id="{587A7170-D208-5742-915B-3F8CA82FF492}"/>
              </a:ext>
            </a:extLst>
          </p:cNvPr>
          <p:cNvSpPr/>
          <p:nvPr/>
        </p:nvSpPr>
        <p:spPr>
          <a:xfrm flipH="1">
            <a:off x="5809947" y="1137481"/>
            <a:ext cx="2630737" cy="263073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80" h="21589" extrusionOk="0">
                <a:moveTo>
                  <a:pt x="9841" y="0"/>
                </a:moveTo>
                <a:cubicBezTo>
                  <a:pt x="7322" y="0"/>
                  <a:pt x="4803" y="1055"/>
                  <a:pt x="2882" y="3163"/>
                </a:cubicBezTo>
                <a:cubicBezTo>
                  <a:pt x="-961" y="7378"/>
                  <a:pt x="-961" y="14210"/>
                  <a:pt x="2882" y="18426"/>
                </a:cubicBezTo>
                <a:cubicBezTo>
                  <a:pt x="4817" y="20548"/>
                  <a:pt x="7357" y="21600"/>
                  <a:pt x="9893" y="21585"/>
                </a:cubicBezTo>
                <a:lnTo>
                  <a:pt x="9893" y="21589"/>
                </a:lnTo>
                <a:lnTo>
                  <a:pt x="19679" y="21589"/>
                </a:lnTo>
                <a:lnTo>
                  <a:pt x="16802" y="18419"/>
                </a:lnTo>
                <a:cubicBezTo>
                  <a:pt x="20639" y="14203"/>
                  <a:pt x="20637" y="7376"/>
                  <a:pt x="16796" y="3163"/>
                </a:cubicBezTo>
                <a:cubicBezTo>
                  <a:pt x="14875" y="1055"/>
                  <a:pt x="12359" y="0"/>
                  <a:pt x="9841" y="0"/>
                </a:cubicBezTo>
                <a:close/>
              </a:path>
            </a:pathLst>
          </a:cu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100" dirty="0"/>
          </a:p>
        </p:txBody>
      </p:sp>
      <p:sp>
        <p:nvSpPr>
          <p:cNvPr id="12" name="Shape 211" descr="Textfeld 23">
            <a:extLst>
              <a:ext uri="{FF2B5EF4-FFF2-40B4-BE49-F238E27FC236}">
                <a16:creationId xmlns:a16="http://schemas.microsoft.com/office/drawing/2014/main" id="{C2003EBD-B9B2-CF44-9D3E-F59454D5E17C}"/>
              </a:ext>
            </a:extLst>
          </p:cNvPr>
          <p:cNvSpPr/>
          <p:nvPr/>
        </p:nvSpPr>
        <p:spPr>
          <a:xfrm>
            <a:off x="5886320" y="1220606"/>
            <a:ext cx="2477993" cy="25985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22860" tIns="22860" rIns="22860" bIns="22860" numCol="1" rtlCol="0" anchor="ctr">
            <a:noAutofit/>
          </a:bodyPr>
          <a:lstStyle/>
          <a:p>
            <a:pPr algn="ctr" rtl="0">
              <a:lnSpc>
                <a:spcPct val="90000"/>
              </a:lnSpc>
              <a:defRPr sz="4800" b="1">
                <a:solidFill>
                  <a:srgbClr val="2523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pPr>
            <a:r>
              <a:rPr lang="id-ID" sz="1800" dirty="0">
                <a:solidFill>
                  <a:schemeClr val="bg2"/>
                </a:solidFill>
              </a:rPr>
              <a:t>Selama lebih dari ratusan tahun, struktur mineral ini saling membangun dan menciptakan terumbu.</a:t>
            </a:r>
          </a:p>
        </p:txBody>
      </p:sp>
    </p:spTree>
    <p:extLst>
      <p:ext uri="{BB962C8B-B14F-4D97-AF65-F5344CB8AC3E}">
        <p14:creationId xmlns:p14="http://schemas.microsoft.com/office/powerpoint/2010/main" val="2664411166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5A6F747F-F593-8F4B-9514-A68A142FD58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14" name="Group 212">
            <a:extLst>
              <a:ext uri="{FF2B5EF4-FFF2-40B4-BE49-F238E27FC236}">
                <a16:creationId xmlns:a16="http://schemas.microsoft.com/office/drawing/2014/main" id="{3C8B1AEE-7DE5-CB44-8922-D8A6B9EB31CC}"/>
              </a:ext>
            </a:extLst>
          </p:cNvPr>
          <p:cNvGrpSpPr/>
          <p:nvPr/>
        </p:nvGrpSpPr>
        <p:grpSpPr>
          <a:xfrm>
            <a:off x="428937" y="2272882"/>
            <a:ext cx="2997708" cy="3034966"/>
            <a:chOff x="-5074631" y="3454566"/>
            <a:chExt cx="5039999" cy="5102637"/>
          </a:xfrm>
        </p:grpSpPr>
        <p:sp>
          <p:nvSpPr>
            <p:cNvPr id="23" name="Shape 210">
              <a:extLst>
                <a:ext uri="{FF2B5EF4-FFF2-40B4-BE49-F238E27FC236}">
                  <a16:creationId xmlns:a16="http://schemas.microsoft.com/office/drawing/2014/main" id="{514AE792-7D61-934D-B389-9719CB257865}"/>
                </a:ext>
              </a:extLst>
            </p:cNvPr>
            <p:cNvSpPr/>
            <p:nvPr/>
          </p:nvSpPr>
          <p:spPr>
            <a:xfrm>
              <a:off x="-5074631" y="3454566"/>
              <a:ext cx="5039999" cy="50399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80" h="21589" extrusionOk="0">
                  <a:moveTo>
                    <a:pt x="9841" y="0"/>
                  </a:moveTo>
                  <a:cubicBezTo>
                    <a:pt x="7322" y="0"/>
                    <a:pt x="4803" y="1055"/>
                    <a:pt x="2882" y="3163"/>
                  </a:cubicBezTo>
                  <a:cubicBezTo>
                    <a:pt x="-961" y="7378"/>
                    <a:pt x="-961" y="14210"/>
                    <a:pt x="2882" y="18426"/>
                  </a:cubicBezTo>
                  <a:cubicBezTo>
                    <a:pt x="4817" y="20548"/>
                    <a:pt x="7357" y="21600"/>
                    <a:pt x="9893" y="21585"/>
                  </a:cubicBezTo>
                  <a:lnTo>
                    <a:pt x="9893" y="21589"/>
                  </a:lnTo>
                  <a:lnTo>
                    <a:pt x="19679" y="21589"/>
                  </a:lnTo>
                  <a:lnTo>
                    <a:pt x="16802" y="18419"/>
                  </a:lnTo>
                  <a:cubicBezTo>
                    <a:pt x="20639" y="14203"/>
                    <a:pt x="20637" y="7376"/>
                    <a:pt x="16796" y="3163"/>
                  </a:cubicBezTo>
                  <a:cubicBezTo>
                    <a:pt x="14875" y="1055"/>
                    <a:pt x="12359" y="0"/>
                    <a:pt x="9841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25400" tIns="25400" rIns="25400" bIns="25400" numCol="1" rtlCol="0" anchor="ctr">
              <a:noAutofit/>
            </a:bodyPr>
            <a:lstStyle/>
            <a:p>
              <a:pPr algn="ctr" defTabSz="292100" rtl="0"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 sz="1100" dirty="0"/>
            </a:p>
          </p:txBody>
        </p:sp>
        <p:sp>
          <p:nvSpPr>
            <p:cNvPr id="24" name="Shape 211" descr="Textfeld 23">
              <a:extLst>
                <a:ext uri="{FF2B5EF4-FFF2-40B4-BE49-F238E27FC236}">
                  <a16:creationId xmlns:a16="http://schemas.microsoft.com/office/drawing/2014/main" id="{52F51EC7-165E-BE4E-ABF2-B4F560E9A033}"/>
                </a:ext>
              </a:extLst>
            </p:cNvPr>
            <p:cNvSpPr/>
            <p:nvPr/>
          </p:nvSpPr>
          <p:spPr>
            <a:xfrm>
              <a:off x="-4868998" y="3692049"/>
              <a:ext cx="4639529" cy="486515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lnSpc>
                  <a:spcPct val="90000"/>
                </a:lnSpc>
                <a:defRPr sz="48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pPr>
              <a:r>
                <a:rPr lang="id-ID" sz="1800" dirty="0">
                  <a:solidFill>
                    <a:schemeClr val="bg2"/>
                  </a:solidFill>
                </a:rPr>
                <a:t>Beberapa struktur terumbu sangat besar hingga dapat dilihat dari luar angkasa, seperti terumbu </a:t>
              </a:r>
              <a:br>
                <a:rPr lang="en-GB" sz="1800" dirty="0">
                  <a:solidFill>
                    <a:schemeClr val="bg2"/>
                  </a:solidFill>
                </a:rPr>
              </a:br>
              <a:r>
                <a:rPr lang="id-ID" sz="1800" dirty="0">
                  <a:solidFill>
                    <a:schemeClr val="bg2"/>
                  </a:solidFill>
                </a:rPr>
                <a:t>Great Barrier Reef.</a:t>
              </a:r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C1A1D4C7-A695-A44B-A9D6-F3A7F686AB8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36FF382-EA6C-4E47-A45C-30CAB53ED68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17" name="Title 8">
            <a:extLst>
              <a:ext uri="{FF2B5EF4-FFF2-40B4-BE49-F238E27FC236}">
                <a16:creationId xmlns:a16="http://schemas.microsoft.com/office/drawing/2014/main" id="{C34077B9-B25C-FE43-953A-DF1BF3562D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id-ID"/>
              <a:t>Pelajaran 2: Para pembangun terumbu</a:t>
            </a:r>
          </a:p>
        </p:txBody>
      </p:sp>
      <p:sp>
        <p:nvSpPr>
          <p:cNvPr id="22" name="Shape 28">
            <a:extLst>
              <a:ext uri="{FF2B5EF4-FFF2-40B4-BE49-F238E27FC236}">
                <a16:creationId xmlns:a16="http://schemas.microsoft.com/office/drawing/2014/main" id="{515AA5F9-DDE0-2246-BD7C-F04A23A72A99}"/>
              </a:ext>
            </a:extLst>
          </p:cNvPr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</p:spTree>
    <p:extLst>
      <p:ext uri="{BB962C8B-B14F-4D97-AF65-F5344CB8AC3E}">
        <p14:creationId xmlns:p14="http://schemas.microsoft.com/office/powerpoint/2010/main" val="485112010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9DAA693-E132-C941-9903-638321221BC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64152" y="992611"/>
            <a:ext cx="6244991" cy="650074"/>
          </a:xfrm>
        </p:spPr>
        <p:txBody>
          <a:bodyPr rtlCol="0"/>
          <a:lstStyle/>
          <a:p>
            <a:pPr rtl="0"/>
            <a:r>
              <a:rPr lang="id-ID"/>
              <a:t>Liputan seputar karang</a:t>
            </a:r>
          </a:p>
        </p:txBody>
      </p:sp>
      <p:sp>
        <p:nvSpPr>
          <p:cNvPr id="6" name="Title 8">
            <a:extLst>
              <a:ext uri="{FF2B5EF4-FFF2-40B4-BE49-F238E27FC236}">
                <a16:creationId xmlns:a16="http://schemas.microsoft.com/office/drawing/2014/main" id="{E8488BE3-382C-A04B-88F8-63621EBD10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id-ID"/>
              <a:t>Pelajaran 2: Para pembangun terumbu</a:t>
            </a:r>
          </a:p>
        </p:txBody>
      </p:sp>
      <p:pic>
        <p:nvPicPr>
          <p:cNvPr id="4" name="Picture 3" descr="A rocky beach next to a body of water&#10;&#10;Description automatically generated">
            <a:hlinkClick r:id="rId2"/>
            <a:extLst>
              <a:ext uri="{FF2B5EF4-FFF2-40B4-BE49-F238E27FC236}">
                <a16:creationId xmlns:a16="http://schemas.microsoft.com/office/drawing/2014/main" id="{F4B1FECC-17CF-DA47-AF50-7D9AA8CCD9A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152" y="1642685"/>
            <a:ext cx="6509614" cy="4339743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7CD1D9AF-CFB0-4A48-8005-898BA6039066}"/>
              </a:ext>
            </a:extLst>
          </p:cNvPr>
          <p:cNvSpPr/>
          <p:nvPr/>
        </p:nvSpPr>
        <p:spPr>
          <a:xfrm>
            <a:off x="533644" y="6288671"/>
            <a:ext cx="1802941" cy="66714"/>
          </a:xfrm>
          <a:prstGeom prst="rect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1BACDF19-759D-ED4F-A11B-AE2744E32356}"/>
              </a:ext>
            </a:extLst>
          </p:cNvPr>
          <p:cNvGrpSpPr/>
          <p:nvPr/>
        </p:nvGrpSpPr>
        <p:grpSpPr>
          <a:xfrm>
            <a:off x="395288" y="6073323"/>
            <a:ext cx="2079653" cy="283221"/>
            <a:chOff x="395288" y="6073323"/>
            <a:chExt cx="2079653" cy="283221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F7EBC965-FF6F-244B-9737-E081A163C20F}"/>
                </a:ext>
              </a:extLst>
            </p:cNvPr>
            <p:cNvGrpSpPr/>
            <p:nvPr userDrawn="1"/>
          </p:nvGrpSpPr>
          <p:grpSpPr>
            <a:xfrm>
              <a:off x="395288" y="6073323"/>
              <a:ext cx="2079653" cy="283221"/>
              <a:chOff x="395288" y="6073323"/>
              <a:chExt cx="2079653" cy="283221"/>
            </a:xfrm>
          </p:grpSpPr>
          <p:grpSp>
            <p:nvGrpSpPr>
              <p:cNvPr id="11" name="Group 10">
                <a:extLst>
                  <a:ext uri="{FF2B5EF4-FFF2-40B4-BE49-F238E27FC236}">
                    <a16:creationId xmlns:a16="http://schemas.microsoft.com/office/drawing/2014/main" id="{80410965-864A-9C4A-BABB-C51FBCD61F4C}"/>
                  </a:ext>
                </a:extLst>
              </p:cNvPr>
              <p:cNvGrpSpPr/>
              <p:nvPr userDrawn="1"/>
            </p:nvGrpSpPr>
            <p:grpSpPr>
              <a:xfrm>
                <a:off x="395288" y="6073323"/>
                <a:ext cx="2079653" cy="283221"/>
                <a:chOff x="2506068" y="6091812"/>
                <a:chExt cx="2079653" cy="283221"/>
              </a:xfrm>
              <a:solidFill>
                <a:srgbClr val="4EB7A0"/>
              </a:solidFill>
            </p:grpSpPr>
            <p:sp>
              <p:nvSpPr>
                <p:cNvPr id="13" name="Oval 12">
                  <a:extLst>
                    <a:ext uri="{FF2B5EF4-FFF2-40B4-BE49-F238E27FC236}">
                      <a16:creationId xmlns:a16="http://schemas.microsoft.com/office/drawing/2014/main" id="{30CD2614-1D57-0941-A5DF-E750A3DB6BE5}"/>
                    </a:ext>
                  </a:extLst>
                </p:cNvPr>
                <p:cNvSpPr/>
                <p:nvPr userDrawn="1"/>
              </p:nvSpPr>
              <p:spPr>
                <a:xfrm>
                  <a:off x="2506068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 rtl="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  <p:sp>
              <p:nvSpPr>
                <p:cNvPr id="14" name="Oval 13">
                  <a:extLst>
                    <a:ext uri="{FF2B5EF4-FFF2-40B4-BE49-F238E27FC236}">
                      <a16:creationId xmlns:a16="http://schemas.microsoft.com/office/drawing/2014/main" id="{C6687C5C-9D5C-0147-802C-5870F9301915}"/>
                    </a:ext>
                  </a:extLst>
                </p:cNvPr>
                <p:cNvSpPr/>
                <p:nvPr userDrawn="1"/>
              </p:nvSpPr>
              <p:spPr>
                <a:xfrm>
                  <a:off x="4302500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 rtl="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</p:grpSp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2E5C65A1-1A1D-D04D-8713-E69874695D04}"/>
                  </a:ext>
                </a:extLst>
              </p:cNvPr>
              <p:cNvSpPr/>
              <p:nvPr userDrawn="1"/>
            </p:nvSpPr>
            <p:spPr>
              <a:xfrm>
                <a:off x="517891" y="6075641"/>
                <a:ext cx="1836891" cy="280903"/>
              </a:xfrm>
              <a:prstGeom prst="rect">
                <a:avLst/>
              </a:pr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25400" tIns="25400" rIns="25400" bIns="25400" numCol="1" rtlCol="0" anchor="ctr">
                <a:noAutofit/>
              </a:bodyPr>
              <a:lstStyle/>
              <a:p>
                <a:pPr algn="ctr" defTabSz="292100" rtl="0"/>
                <a:endParaRPr lang="en-US" sz="11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</p:grpSp>
        <p:sp>
          <p:nvSpPr>
            <p:cNvPr id="10" name="TextBox 9">
              <a:hlinkClick r:id="rId2"/>
              <a:extLst>
                <a:ext uri="{FF2B5EF4-FFF2-40B4-BE49-F238E27FC236}">
                  <a16:creationId xmlns:a16="http://schemas.microsoft.com/office/drawing/2014/main" id="{B5372ABF-8AE5-2F41-82C8-0241FD273CD5}"/>
                </a:ext>
              </a:extLst>
            </p:cNvPr>
            <p:cNvSpPr txBox="1"/>
            <p:nvPr userDrawn="1"/>
          </p:nvSpPr>
          <p:spPr>
            <a:xfrm>
              <a:off x="395288" y="6077229"/>
              <a:ext cx="2079653" cy="276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id-ID" sz="1200" b="1" i="0" u="none" strike="noStrike" cap="none" spc="300" normalizeH="0">
                  <a:ln>
                    <a:noFill/>
                  </a:ln>
                  <a:solidFill>
                    <a:schemeClr val="tx1"/>
                  </a:solidFill>
                  <a:effectLst/>
                  <a:uFillTx/>
                  <a:latin typeface="Century Gothic" panose="020B0502020202020204" pitchFamily="34" charset="0"/>
                  <a:ea typeface="+mj-ea"/>
                  <a:cs typeface="+mj-cs"/>
                  <a:sym typeface="Calibri"/>
                </a:rPr>
                <a:t>LIHAT GALERI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04772551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87CA78A2-CD76-D946-AB8A-59124972E60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0160"/>
            <a:ext cx="9144000" cy="6847840"/>
          </a:xfrm>
          <a:prstGeom prst="rect">
            <a:avLst/>
          </a:prstGeom>
        </p:spPr>
      </p:pic>
      <p:sp>
        <p:nvSpPr>
          <p:cNvPr id="11" name="Shape 210">
            <a:extLst>
              <a:ext uri="{FF2B5EF4-FFF2-40B4-BE49-F238E27FC236}">
                <a16:creationId xmlns:a16="http://schemas.microsoft.com/office/drawing/2014/main" id="{6A315B65-BF4D-6246-9D8E-9DA32F5ADC29}"/>
              </a:ext>
            </a:extLst>
          </p:cNvPr>
          <p:cNvSpPr/>
          <p:nvPr/>
        </p:nvSpPr>
        <p:spPr>
          <a:xfrm flipH="1">
            <a:off x="6064001" y="1069906"/>
            <a:ext cx="2630737" cy="263073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80" h="21589" extrusionOk="0">
                <a:moveTo>
                  <a:pt x="9841" y="0"/>
                </a:moveTo>
                <a:cubicBezTo>
                  <a:pt x="7322" y="0"/>
                  <a:pt x="4803" y="1055"/>
                  <a:pt x="2882" y="3163"/>
                </a:cubicBezTo>
                <a:cubicBezTo>
                  <a:pt x="-961" y="7378"/>
                  <a:pt x="-961" y="14210"/>
                  <a:pt x="2882" y="18426"/>
                </a:cubicBezTo>
                <a:cubicBezTo>
                  <a:pt x="4817" y="20548"/>
                  <a:pt x="7357" y="21600"/>
                  <a:pt x="9893" y="21585"/>
                </a:cubicBezTo>
                <a:lnTo>
                  <a:pt x="9893" y="21589"/>
                </a:lnTo>
                <a:lnTo>
                  <a:pt x="19679" y="21589"/>
                </a:lnTo>
                <a:lnTo>
                  <a:pt x="16802" y="18419"/>
                </a:lnTo>
                <a:cubicBezTo>
                  <a:pt x="20639" y="14203"/>
                  <a:pt x="20637" y="7376"/>
                  <a:pt x="16796" y="3163"/>
                </a:cubicBezTo>
                <a:cubicBezTo>
                  <a:pt x="14875" y="1055"/>
                  <a:pt x="12359" y="0"/>
                  <a:pt x="9841" y="0"/>
                </a:cubicBezTo>
                <a:close/>
              </a:path>
            </a:pathLst>
          </a:cu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100" dirty="0"/>
          </a:p>
        </p:txBody>
      </p:sp>
      <p:sp>
        <p:nvSpPr>
          <p:cNvPr id="12" name="Shape 211" descr="Textfeld 23">
            <a:extLst>
              <a:ext uri="{FF2B5EF4-FFF2-40B4-BE49-F238E27FC236}">
                <a16:creationId xmlns:a16="http://schemas.microsoft.com/office/drawing/2014/main" id="{9D73FD3B-A545-9544-87EA-660FE1EECE16}"/>
              </a:ext>
            </a:extLst>
          </p:cNvPr>
          <p:cNvSpPr/>
          <p:nvPr/>
        </p:nvSpPr>
        <p:spPr>
          <a:xfrm>
            <a:off x="6140374" y="1153031"/>
            <a:ext cx="2477993" cy="25985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22860" tIns="22860" rIns="22860" bIns="22860" numCol="1" rtlCol="0" anchor="ctr">
            <a:noAutofit/>
          </a:bodyPr>
          <a:lstStyle/>
          <a:p>
            <a:pPr algn="ctr" rtl="0">
              <a:lnSpc>
                <a:spcPct val="90000"/>
              </a:lnSpc>
              <a:defRPr sz="4800" b="1">
                <a:solidFill>
                  <a:srgbClr val="2523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pPr>
            <a:r>
              <a:rPr lang="id-ID" sz="2000">
                <a:solidFill>
                  <a:schemeClr val="bg2"/>
                </a:solidFill>
              </a:rPr>
              <a:t>Giliran kalian </a:t>
            </a:r>
            <a:br>
              <a:rPr lang="en-US" sz="2000" dirty="0">
                <a:solidFill>
                  <a:schemeClr val="bg2"/>
                </a:solidFill>
              </a:rPr>
            </a:br>
            <a:r>
              <a:rPr lang="id-ID" sz="2000">
                <a:solidFill>
                  <a:schemeClr val="bg2"/>
                </a:solidFill>
              </a:rPr>
              <a:t> untuk membuat terumbu kalian sendiri. Di dalam sebuah kotak...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1A1D4C7-A695-A44B-A9D6-F3A7F686AB8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36FF382-EA6C-4E47-A45C-30CAB53ED68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17" name="Title 8">
            <a:extLst>
              <a:ext uri="{FF2B5EF4-FFF2-40B4-BE49-F238E27FC236}">
                <a16:creationId xmlns:a16="http://schemas.microsoft.com/office/drawing/2014/main" id="{C34077B9-B25C-FE43-953A-DF1BF3562D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id-ID"/>
              <a:t>Pelajaran 2: Para pembangun terumbu</a:t>
            </a:r>
          </a:p>
        </p:txBody>
      </p:sp>
      <p:sp>
        <p:nvSpPr>
          <p:cNvPr id="22" name="Shape 28">
            <a:extLst>
              <a:ext uri="{FF2B5EF4-FFF2-40B4-BE49-F238E27FC236}">
                <a16:creationId xmlns:a16="http://schemas.microsoft.com/office/drawing/2014/main" id="{515AA5F9-DDE0-2246-BD7C-F04A23A72A99}"/>
              </a:ext>
            </a:extLst>
          </p:cNvPr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</p:spTree>
    <p:extLst>
      <p:ext uri="{BB962C8B-B14F-4D97-AF65-F5344CB8AC3E}">
        <p14:creationId xmlns:p14="http://schemas.microsoft.com/office/powerpoint/2010/main" val="3996055076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Office Theme">
  <a:themeElements>
    <a:clrScheme name="Encounter Edu 1">
      <a:dk1>
        <a:srgbClr val="FFFFFF"/>
      </a:dk1>
      <a:lt1>
        <a:srgbClr val="091932"/>
      </a:lt1>
      <a:dk2>
        <a:srgbClr val="EFF0EF"/>
      </a:dk2>
      <a:lt2>
        <a:srgbClr val="091932"/>
      </a:lt2>
      <a:accent1>
        <a:srgbClr val="6EBEAF"/>
      </a:accent1>
      <a:accent2>
        <a:srgbClr val="6BD0D4"/>
      </a:accent2>
      <a:accent3>
        <a:srgbClr val="F2D049"/>
      </a:accent3>
      <a:accent4>
        <a:srgbClr val="F05349"/>
      </a:accent4>
      <a:accent5>
        <a:srgbClr val="007CAF"/>
      </a:accent5>
      <a:accent6>
        <a:srgbClr val="03462A"/>
      </a:accent6>
      <a:hlink>
        <a:srgbClr val="005F89"/>
      </a:hlink>
      <a:folHlink>
        <a:srgbClr val="00FFFF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6CD1D4"/>
        </a:solidFill>
        <a:ln w="12700" cap="flat">
          <a:noFill/>
          <a:miter lim="400000"/>
        </a:ln>
        <a:effectLst/>
      </a:spPr>
      <a:bodyPr wrap="square" lIns="25400" tIns="25400" rIns="25400" bIns="25400" numCol="1" anchor="ctr">
        <a:noAutofit/>
      </a:bodyPr>
      <a:lstStyle>
        <a:defPPr algn="ctr" defTabSz="292100">
          <a:defRPr sz="1100">
            <a:solidFill>
              <a:srgbClr val="FFFFFF"/>
            </a:solidFill>
            <a:latin typeface="Helvetica Neue Medium"/>
            <a:ea typeface="Helvetica Neue Medium"/>
            <a:cs typeface="Helvetica Neue Medium"/>
            <a:sym typeface="Helvetica Neue Medium"/>
          </a:defRPr>
        </a:defPPr>
      </a:lst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464646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 Them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0F0F0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464646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464646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A8A2AB53EAF93438FD811965EF6E350" ma:contentTypeVersion="12" ma:contentTypeDescription="Create a new document." ma:contentTypeScope="" ma:versionID="64e4c6a1d02c77287c7c470d4e526373">
  <xsd:schema xmlns:xsd="http://www.w3.org/2001/XMLSchema" xmlns:xs="http://www.w3.org/2001/XMLSchema" xmlns:p="http://schemas.microsoft.com/office/2006/metadata/properties" xmlns:ns2="7dd0c2b8-7301-49b5-921e-ab84ec4c20a5" xmlns:ns3="8dd429a2-b850-4aa5-85c2-8487e2b197cf" targetNamespace="http://schemas.microsoft.com/office/2006/metadata/properties" ma:root="true" ma:fieldsID="fb188df91417151d7e1c7e0c08166507" ns2:_="" ns3:_="">
    <xsd:import namespace="7dd0c2b8-7301-49b5-921e-ab84ec4c20a5"/>
    <xsd:import namespace="8dd429a2-b850-4aa5-85c2-8487e2b197c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d0c2b8-7301-49b5-921e-ab84ec4c20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dd429a2-b850-4aa5-85c2-8487e2b197cf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0A6D872B-38B8-4057-A4A0-372A08C7265E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1416DEA-8D00-4E67-B557-7A1BF7CE3126}">
  <ds:schemaRefs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8dd429a2-b850-4aa5-85c2-8487e2b197cf"/>
    <ds:schemaRef ds:uri="http://purl.org/dc/terms/"/>
    <ds:schemaRef ds:uri="7dd0c2b8-7301-49b5-921e-ab84ec4c20a5"/>
    <ds:schemaRef ds:uri="http://schemas.openxmlformats.org/package/2006/metadata/core-propertie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B9044DB1-1075-436C-AE6F-58EC21326D46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1804</TotalTime>
  <Words>304</Words>
  <Application>Microsoft Office PowerPoint</Application>
  <PresentationFormat>On-screen Show (4:3)</PresentationFormat>
  <Paragraphs>48</Paragraphs>
  <Slides>12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9" baseType="lpstr">
      <vt:lpstr>Arial</vt:lpstr>
      <vt:lpstr>Calibri</vt:lpstr>
      <vt:lpstr>Calibri Light</vt:lpstr>
      <vt:lpstr>Century Gothic</vt:lpstr>
      <vt:lpstr>Century Gothic Bold</vt:lpstr>
      <vt:lpstr>Helvetica Neue Medium</vt:lpstr>
      <vt:lpstr>Office Theme</vt:lpstr>
      <vt:lpstr>PowerPoint Presentation</vt:lpstr>
      <vt:lpstr>Pelajaran 2: Para pembangun terumbu</vt:lpstr>
      <vt:lpstr>Pelajaran 2: Para pembangun terumbu</vt:lpstr>
      <vt:lpstr>Pelajaran 2: Para pembangun terumbu</vt:lpstr>
      <vt:lpstr>Pelajaran 2: Para pembangun terumbu</vt:lpstr>
      <vt:lpstr>Pelajaran 2: Para pembangun terumbu</vt:lpstr>
      <vt:lpstr>Pelajaran 2: Para pembangun terumbu</vt:lpstr>
      <vt:lpstr>Pelajaran 2: Para pembangun terumbu</vt:lpstr>
      <vt:lpstr>Pelajaran 2: Para pembangun terumbu</vt:lpstr>
      <vt:lpstr>Pelajaran 2: Para pembangun terumbu</vt:lpstr>
      <vt:lpstr>Pelajaran 2: Para pembangun terumbu</vt:lpstr>
      <vt:lpstr>Pelajaran 2: Para pembangun terumbu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Creative Culture</dc:creator>
  <cp:lastModifiedBy>Louise Cachot</cp:lastModifiedBy>
  <cp:revision>114</cp:revision>
  <cp:lastPrinted>2018-10-15T11:47:29Z</cp:lastPrinted>
  <dcterms:modified xsi:type="dcterms:W3CDTF">2020-03-27T11:18:59Z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0x0101006A8A2AB53EAF93438FD811965EF6E350</vt:lpwstr>
  </property>
</Properties>
</file>